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0" r:id="rId1"/>
  </p:sldMasterIdLst>
  <p:notesMasterIdLst>
    <p:notesMasterId r:id="rId39"/>
  </p:notesMasterIdLst>
  <p:handoutMasterIdLst>
    <p:handoutMasterId r:id="rId40"/>
  </p:handoutMasterIdLst>
  <p:sldIdLst>
    <p:sldId id="513" r:id="rId2"/>
    <p:sldId id="567" r:id="rId3"/>
    <p:sldId id="568" r:id="rId4"/>
    <p:sldId id="570" r:id="rId5"/>
    <p:sldId id="517" r:id="rId6"/>
    <p:sldId id="554" r:id="rId7"/>
    <p:sldId id="519" r:id="rId8"/>
    <p:sldId id="520" r:id="rId9"/>
    <p:sldId id="430" r:id="rId10"/>
    <p:sldId id="433" r:id="rId11"/>
    <p:sldId id="435" r:id="rId12"/>
    <p:sldId id="444" r:id="rId13"/>
    <p:sldId id="566" r:id="rId14"/>
    <p:sldId id="559" r:id="rId15"/>
    <p:sldId id="451" r:id="rId16"/>
    <p:sldId id="535" r:id="rId17"/>
    <p:sldId id="456" r:id="rId18"/>
    <p:sldId id="540" r:id="rId19"/>
    <p:sldId id="510" r:id="rId20"/>
    <p:sldId id="459" r:id="rId21"/>
    <p:sldId id="543" r:id="rId22"/>
    <p:sldId id="544" r:id="rId23"/>
    <p:sldId id="547" r:id="rId24"/>
    <p:sldId id="548" r:id="rId25"/>
    <p:sldId id="468" r:id="rId26"/>
    <p:sldId id="470" r:id="rId27"/>
    <p:sldId id="471" r:id="rId28"/>
    <p:sldId id="472" r:id="rId29"/>
    <p:sldId id="473" r:id="rId30"/>
    <p:sldId id="552" r:id="rId31"/>
    <p:sldId id="571" r:id="rId32"/>
    <p:sldId id="481" r:id="rId33"/>
    <p:sldId id="482" r:id="rId34"/>
    <p:sldId id="483" r:id="rId35"/>
    <p:sldId id="505" r:id="rId36"/>
    <p:sldId id="484" r:id="rId37"/>
    <p:sldId id="487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4C0000"/>
    <a:srgbClr val="CC99FF"/>
    <a:srgbClr val="FFFFCC"/>
    <a:srgbClr val="FFFFFF"/>
    <a:srgbClr val="33CCCC"/>
    <a:srgbClr val="006633"/>
    <a:srgbClr val="71B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4775" autoAdjust="0"/>
  </p:normalViewPr>
  <p:slideViewPr>
    <p:cSldViewPr>
      <p:cViewPr varScale="1">
        <p:scale>
          <a:sx n="84" d="100"/>
          <a:sy n="84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47712418300692E-2"/>
          <c:y val="0"/>
          <c:w val="0.92279707683598411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4567289382944836"/>
          <c:y val="0.6529282589676294"/>
          <c:w val="0.53471926303329764"/>
          <c:h val="0.249240813648294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cs typeface="Arial" charset="0"/>
              </a:defRPr>
            </a:lvl1pPr>
          </a:lstStyle>
          <a:p>
            <a:pPr>
              <a:defRPr/>
            </a:pPr>
            <a:fld id="{BD339BFA-82B3-4EB0-8BE5-550E9E9F7C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6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cs typeface="Arial" charset="0"/>
              </a:defRPr>
            </a:lvl1pPr>
          </a:lstStyle>
          <a:p>
            <a:pPr>
              <a:defRPr/>
            </a:pPr>
            <a:fld id="{C853807C-A8A8-478F-B0FE-7BCCA20D3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8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5A71A5-0932-4E82-866B-EEE783F80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0CA2-25B1-48DF-A7CD-FD8F2C7B9D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AA4A-B34D-48B6-8BA8-1CFD3091B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2029-37DB-417B-ACEA-F94C7C4223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8BD38-A1E9-45F0-BC3C-B76A6EDA6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8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8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0C312E-CB78-44BA-86E0-312BB9410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186778-DBD3-48A4-B6C3-D2FEFC0E02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2255-B59B-4540-9091-C7B78C3047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53CEC1-A898-4428-8C7E-36843F499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314D-7131-44A9-A0DC-DD25F4845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1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1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BC954A4-0214-447A-9DF5-715A628BD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05FC051D-8AA7-4193-BDC8-0E633544C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85" r:id="rId2"/>
    <p:sldLayoutId id="2147484590" r:id="rId3"/>
    <p:sldLayoutId id="2147484591" r:id="rId4"/>
    <p:sldLayoutId id="2147484592" r:id="rId5"/>
    <p:sldLayoutId id="2147484586" r:id="rId6"/>
    <p:sldLayoutId id="2147484593" r:id="rId7"/>
    <p:sldLayoutId id="2147484587" r:id="rId8"/>
    <p:sldLayoutId id="2147484594" r:id="rId9"/>
    <p:sldLayoutId id="2147484588" r:id="rId10"/>
    <p:sldLayoutId id="2147484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19312514"/>
              </p:ext>
            </p:extLst>
          </p:nvPr>
        </p:nvGraphicFramePr>
        <p:xfrm>
          <a:off x="484505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5309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4429132"/>
            <a:ext cx="4643470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Font typeface="Wingdings 2" pitchFamily="18" charset="2"/>
              <a:buNone/>
            </a:pPr>
            <a:endParaRPr lang="ru-RU" altLang="ru-RU" sz="2400" dirty="0" smtClean="0"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2"/>
            <a:ext cx="9144000" cy="6860302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00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9950</TotalTime>
  <Words>0</Words>
  <Application>Microsoft Office PowerPoint</Application>
  <PresentationFormat>Экран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ИККО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[Предприятие]</dc:title>
  <dc:creator>ТИК</dc:creator>
  <cp:lastModifiedBy>12</cp:lastModifiedBy>
  <cp:revision>497</cp:revision>
  <cp:lastPrinted>1601-01-01T00:00:00Z</cp:lastPrinted>
  <dcterms:created xsi:type="dcterms:W3CDTF">2010-09-21T10:12:44Z</dcterms:created>
  <dcterms:modified xsi:type="dcterms:W3CDTF">2021-06-01T14:54:58Z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