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7" r:id="rId2"/>
    <p:sldId id="257" r:id="rId3"/>
    <p:sldId id="261" r:id="rId4"/>
    <p:sldId id="258" r:id="rId5"/>
    <p:sldId id="262" r:id="rId6"/>
    <p:sldId id="264" r:id="rId7"/>
    <p:sldId id="263" r:id="rId8"/>
    <p:sldId id="296" r:id="rId9"/>
    <p:sldId id="297" r:id="rId10"/>
    <p:sldId id="295" r:id="rId11"/>
    <p:sldId id="289" r:id="rId12"/>
    <p:sldId id="280" r:id="rId13"/>
    <p:sldId id="265" r:id="rId14"/>
    <p:sldId id="273" r:id="rId15"/>
    <p:sldId id="266" r:id="rId16"/>
    <p:sldId id="298" r:id="rId17"/>
    <p:sldId id="269" r:id="rId18"/>
    <p:sldId id="268" r:id="rId19"/>
    <p:sldId id="271" r:id="rId20"/>
    <p:sldId id="272" r:id="rId21"/>
    <p:sldId id="275" r:id="rId22"/>
    <p:sldId id="277" r:id="rId23"/>
    <p:sldId id="278" r:id="rId24"/>
    <p:sldId id="279" r:id="rId25"/>
    <p:sldId id="288" r:id="rId26"/>
    <p:sldId id="286" r:id="rId27"/>
    <p:sldId id="291" r:id="rId28"/>
    <p:sldId id="29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DE76"/>
    <a:srgbClr val="FFE311"/>
    <a:srgbClr val="EE6E04"/>
    <a:srgbClr val="79DCFF"/>
    <a:srgbClr val="A7D971"/>
    <a:srgbClr val="A4D76B"/>
    <a:srgbClr val="C9E7A7"/>
    <a:srgbClr val="F9C2B1"/>
    <a:srgbClr val="FB74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>
      <p:cViewPr>
        <p:scale>
          <a:sx n="66" d="100"/>
          <a:sy n="66" d="100"/>
        </p:scale>
        <p:origin x="-10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explosion val="8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explosion val="9"/>
            <c:spPr>
              <a:solidFill>
                <a:srgbClr val="D47058"/>
              </a:solidFill>
            </c:spPr>
          </c:dPt>
          <c:dPt>
            <c:idx val="2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explosion val="18"/>
            <c:spPr>
              <a:solidFill>
                <a:srgbClr val="FFCC00"/>
              </a:solidFill>
            </c:spPr>
          </c:dPt>
          <c:dPt>
            <c:idx val="4"/>
            <c:explosion val="23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856487231755772"/>
                  <c:y val="-0.19092298108170447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2">
                            <a:lumMod val="50000"/>
                          </a:schemeClr>
                        </a:solidFill>
                        <a:latin typeface="Bahnschrift Condensed" pitchFamily="34" charset="0"/>
                      </a:defRPr>
                    </a:pPr>
                    <a:r>
                      <a: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latin typeface="Bahnschrift Condensed" pitchFamily="34" charset="0"/>
                      </a:rPr>
                      <a:t> </a:t>
                    </a:r>
                    <a:r>
                      <a:rPr lang="ru-RU"/>
                      <a:t>болезни системы кровообращения
45,7 %</a:t>
                    </a:r>
                  </a:p>
                </c:rich>
              </c:tx>
              <c:spPr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387676650159971"/>
                  <c:y val="-0.1016282303087027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Bahnschrift Condensed" pitchFamily="34" charset="0"/>
                      </a:rPr>
                      <a:t>н</a:t>
                    </a:r>
                    <a:r>
                      <a:rPr lang="ru-RU" dirty="0" smtClean="0"/>
                      <a:t>овообразования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14,9%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4524529954188245"/>
                  <c:y val="-3.848082536283847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2">
                            <a:lumMod val="50000"/>
                          </a:schemeClr>
                        </a:solidFill>
                        <a:latin typeface="Bahnschrift Condensed" pitchFamily="34" charset="0"/>
                      </a:defRPr>
                    </a:pPr>
                    <a:r>
                      <a: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latin typeface="Bahnschrift Condensed" pitchFamily="34" charset="0"/>
                      </a:rPr>
                      <a:t>б</a:t>
                    </a:r>
                    <a:r>
                      <a:rPr lang="ru-RU"/>
                      <a:t>олезни органов дыхания 
4,6%</a:t>
                    </a:r>
                  </a:p>
                </c:rich>
              </c:tx>
              <c:spPr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5043263166837742"/>
                  <c:y val="9.2994717758633008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2">
                            <a:lumMod val="50000"/>
                          </a:schemeClr>
                        </a:solidFill>
                        <a:latin typeface="Bahnschrift Condensed" pitchFamily="34" charset="0"/>
                      </a:defRPr>
                    </a:pPr>
                    <a:r>
                      <a: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latin typeface="Bahnschrift Condensed" pitchFamily="34" charset="0"/>
                      </a:rPr>
                      <a:t>б</a:t>
                    </a:r>
                    <a:r>
                      <a:rPr lang="ru-RU"/>
                      <a:t>олезни органов пищеварения
4,7%</a:t>
                    </a:r>
                  </a:p>
                </c:rich>
              </c:tx>
              <c:spPr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50000"/>
                      </a:schemeClr>
                    </a:solidFill>
                    <a:latin typeface="Bahnschrift Condensed" pitchFamily="34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прочие</c:v>
                </c:pt>
                <c:pt idx="1">
                  <c:v>болезни системы кровообращения</c:v>
                </c:pt>
                <c:pt idx="2">
                  <c:v>новообразования</c:v>
                </c:pt>
                <c:pt idx="3">
                  <c:v>болезни органов дыхания </c:v>
                </c:pt>
                <c:pt idx="4">
                  <c:v>болезни органов пищеварени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30.1</c:v>
                </c:pt>
                <c:pt idx="1">
                  <c:v>45.7</c:v>
                </c:pt>
                <c:pt idx="2">
                  <c:v>14.9</c:v>
                </c:pt>
                <c:pt idx="3">
                  <c:v>4.5999999999999996</c:v>
                </c:pt>
                <c:pt idx="4">
                  <c:v>4.7</c:v>
                </c:pt>
              </c:numCache>
            </c:numRef>
          </c:val>
        </c:ser>
        <c:dLbls/>
        <c:firstSliceAng val="92"/>
        <c:holeSize val="47"/>
      </c:doughnutChart>
    </c:plotArea>
    <c:plotVisOnly val="1"/>
    <c:dispBlanksAs val="zero"/>
  </c:chart>
  <c:txPr>
    <a:bodyPr/>
    <a:lstStyle/>
    <a:p>
      <a:pPr>
        <a:defRPr sz="9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9105039817861202E-2"/>
          <c:y val="0.22870956533529946"/>
          <c:w val="0.94178992036427789"/>
          <c:h val="0.501985186315138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2000" b="1">
                    <a:latin typeface="Bahnschrift Condensed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11675.7</c:v>
                </c:pt>
                <c:pt idx="1">
                  <c:v>12701.9</c:v>
                </c:pt>
                <c:pt idx="2">
                  <c:v>13464.4</c:v>
                </c:pt>
                <c:pt idx="3">
                  <c:v>14195.9</c:v>
                </c:pt>
              </c:numCache>
            </c:numRef>
          </c:val>
        </c:ser>
        <c:dLbls/>
        <c:axId val="130668800"/>
        <c:axId val="130674688"/>
      </c:barChart>
      <c:catAx>
        <c:axId val="130668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Bahnschrift Condensed" pitchFamily="34" charset="0"/>
              </a:defRPr>
            </a:pPr>
            <a:endParaRPr lang="ru-RU"/>
          </a:p>
        </c:txPr>
        <c:crossAx val="130674688"/>
        <c:crosses val="autoZero"/>
        <c:auto val="1"/>
        <c:lblAlgn val="ctr"/>
        <c:lblOffset val="100"/>
      </c:catAx>
      <c:valAx>
        <c:axId val="130674688"/>
        <c:scaling>
          <c:orientation val="minMax"/>
        </c:scaling>
        <c:delete val="1"/>
        <c:axPos val="l"/>
        <c:numFmt formatCode="#,##0.00" sourceLinked="1"/>
        <c:tickLblPos val="none"/>
        <c:crossAx val="1306688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7019170042167479"/>
          <c:y val="0.16496721452718427"/>
          <c:w val="0.36499698231728062"/>
          <c:h val="0.826829898718737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12234626583032315"/>
                  <c:y val="-6.5987748428709279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ЗОЖ </a:t>
                    </a:r>
                    <a:r>
                      <a:rPr lang="ru-RU" dirty="0"/>
                      <a:t>5%</a:t>
                    </a:r>
                  </a:p>
                </c:rich>
              </c:tx>
              <c:showCatName val="1"/>
              <c:showPercent val="1"/>
              <c:separator>, </c:separator>
            </c:dLbl>
            <c:dLbl>
              <c:idx val="1"/>
              <c:layout>
                <c:manualLayout>
                  <c:x val="0.12870191600332695"/>
                  <c:y val="4.6791853059410665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Bahnschrift Condensed" pitchFamily="34" charset="0"/>
                      </a:defRPr>
                    </a:pPr>
                    <a:r>
                      <a:rPr lang="ru-RU" sz="1600" dirty="0" smtClean="0"/>
                      <a:t>кадры </a:t>
                    </a:r>
                    <a:r>
                      <a:rPr lang="ru-RU" sz="1600" dirty="0"/>
                      <a:t>6%</a:t>
                    </a:r>
                  </a:p>
                </c:rich>
              </c:tx>
              <c:spPr/>
              <c:showCatName val="1"/>
              <c:showPercent val="1"/>
              <c:separator>, </c:separator>
            </c:dLbl>
            <c:dLbl>
              <c:idx val="2"/>
              <c:layout>
                <c:manualLayout>
                  <c:x val="-8.2623452249049517E-2"/>
                  <c:y val="-0.4427229174082698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онкология </a:t>
                    </a:r>
                    <a:r>
                      <a:rPr lang="ru-RU" dirty="0"/>
                      <a:t>69%</a:t>
                    </a:r>
                  </a:p>
                </c:rich>
              </c:tx>
              <c:showCatName val="1"/>
              <c:showPercent val="1"/>
              <c:separator>, </c:separator>
            </c:dLbl>
            <c:dLbl>
              <c:idx val="3"/>
              <c:layout>
                <c:manualLayout>
                  <c:x val="1.747803797576045E-2"/>
                  <c:y val="-0.1907667855499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БСК </a:t>
                    </a:r>
                    <a:r>
                      <a:rPr lang="ru-RU" dirty="0"/>
                      <a:t>8%</a:t>
                    </a:r>
                  </a:p>
                </c:rich>
              </c:tx>
              <c:showCatName val="1"/>
              <c:showPercent val="1"/>
              <c:separator>, </c:separator>
            </c:dLbl>
            <c:dLbl>
              <c:idx val="4"/>
              <c:layout>
                <c:manualLayout>
                  <c:x val="0.12234626583032315"/>
                  <c:y val="-0.17276991898859309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1600" b="1">
                        <a:latin typeface="Bahnschrift Condensed" pitchFamily="34" charset="0"/>
                      </a:defRPr>
                    </a:pPr>
                    <a:r>
                      <a:rPr lang="ru-RU" sz="1600" dirty="0" smtClean="0"/>
                      <a:t>первичная </a:t>
                    </a:r>
                    <a:r>
                      <a:rPr lang="ru-RU" sz="1600" dirty="0"/>
                      <a:t>медико-санитарная </a:t>
                    </a:r>
                    <a:r>
                      <a:rPr lang="ru-RU" sz="1600" dirty="0" smtClean="0"/>
                      <a:t>помощь </a:t>
                    </a:r>
                    <a:r>
                      <a:rPr lang="ru-RU" sz="1600" dirty="0"/>
                      <a:t>2%</a:t>
                    </a:r>
                  </a:p>
                </c:rich>
              </c:tx>
              <c:spPr/>
              <c:showCatName val="1"/>
              <c:showPercent val="1"/>
              <c:separator>, </c:separator>
            </c:dLbl>
            <c:dLbl>
              <c:idx val="5"/>
              <c:layout>
                <c:manualLayout>
                  <c:x val="0.17319146721435355"/>
                  <c:y val="-5.7590256411419162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1600" b="1">
                        <a:latin typeface="Bahnschrift Condensed" pitchFamily="34" charset="0"/>
                      </a:defRPr>
                    </a:pPr>
                    <a:r>
                      <a:rPr lang="ru-RU" sz="1600" dirty="0"/>
                      <a:t>детское </a:t>
                    </a:r>
                    <a:r>
                      <a:rPr lang="ru-RU" sz="1600" dirty="0" smtClean="0"/>
                      <a:t>здравоохранение </a:t>
                    </a:r>
                    <a:r>
                      <a:rPr lang="ru-RU" sz="1600" dirty="0"/>
                      <a:t>4%</a:t>
                    </a:r>
                  </a:p>
                </c:rich>
              </c:tx>
              <c:spPr/>
              <c:showCatName val="1"/>
              <c:showPercent val="1"/>
              <c:separator>, </c:separator>
            </c:dLbl>
            <c:dLbl>
              <c:idx val="6"/>
              <c:layout>
                <c:manualLayout>
                  <c:x val="0.1684247295846007"/>
                  <c:y val="-7.1987466245247182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Bahnschrift Condensed" pitchFamily="34" charset="0"/>
                      </a:defRPr>
                    </a:pPr>
                    <a:r>
                      <a:rPr lang="ru-RU" sz="1600" dirty="0"/>
                      <a:t>цифровой </a:t>
                    </a:r>
                    <a:r>
                      <a:rPr lang="ru-RU" sz="1600" dirty="0" smtClean="0"/>
                      <a:t>контур </a:t>
                    </a:r>
                    <a:r>
                      <a:rPr lang="ru-RU" sz="1600" dirty="0"/>
                      <a:t>6%</a:t>
                    </a:r>
                  </a:p>
                </c:rich>
              </c:tx>
              <c:spPr/>
              <c:showCatName val="1"/>
              <c:showPercent val="1"/>
              <c:separator>, </c:separator>
            </c:dLbl>
            <c:dLbl>
              <c:idx val="7"/>
              <c:delete val="1"/>
            </c:dLbl>
            <c:txPr>
              <a:bodyPr/>
              <a:lstStyle/>
              <a:p>
                <a:pPr>
                  <a:defRPr b="1">
                    <a:latin typeface="Bahnschrift Condensed" pitchFamily="34" charset="0"/>
                  </a:defRPr>
                </a:pPr>
                <a:endParaRPr lang="ru-RU"/>
              </a:p>
            </c:txPr>
            <c:showCatName val="1"/>
            <c:showPercent val="1"/>
            <c:separator>, </c:separator>
          </c:dLbls>
          <c:cat>
            <c:strRef>
              <c:f>Лист1!$A$2:$A$9</c:f>
              <c:strCache>
                <c:ptCount val="8"/>
                <c:pt idx="0">
                  <c:v>ЗОЖ</c:v>
                </c:pt>
                <c:pt idx="1">
                  <c:v>кадры</c:v>
                </c:pt>
                <c:pt idx="2">
                  <c:v>онкология</c:v>
                </c:pt>
                <c:pt idx="3">
                  <c:v>БСК</c:v>
                </c:pt>
                <c:pt idx="4">
                  <c:v>первичная медико-санитарная помощь</c:v>
                </c:pt>
                <c:pt idx="5">
                  <c:v>детское здравоохранение</c:v>
                </c:pt>
                <c:pt idx="6">
                  <c:v>цифровой контур</c:v>
                </c:pt>
                <c:pt idx="7">
                  <c:v>экспорт медуслуг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 formatCode="General">
                  <c:v>846.46499999999958</c:v>
                </c:pt>
                <c:pt idx="1">
                  <c:v>1187.6039999999998</c:v>
                </c:pt>
                <c:pt idx="2">
                  <c:v>12908.08</c:v>
                </c:pt>
                <c:pt idx="3">
                  <c:v>1529.3809999999999</c:v>
                </c:pt>
                <c:pt idx="4" formatCode="General">
                  <c:v>319.29899999999958</c:v>
                </c:pt>
                <c:pt idx="5" formatCode="General">
                  <c:v>745.72400000000005</c:v>
                </c:pt>
                <c:pt idx="6">
                  <c:v>1085.1959999999999</c:v>
                </c:pt>
                <c:pt idx="7" formatCode="General">
                  <c:v>0.2</c:v>
                </c:pt>
              </c:numCache>
            </c:numRef>
          </c:val>
        </c:ser>
        <c:dLbls/>
        <c:firstSliceAng val="8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84A3D-A3E0-444A-8386-FB4C9C514C5C}" type="doc">
      <dgm:prSet loTypeId="urn:microsoft.com/office/officeart/2005/8/layout/arrow2" loCatId="process" qsTypeId="urn:microsoft.com/office/officeart/2005/8/quickstyle/simple4" qsCatId="simple" csTypeId="urn:microsoft.com/office/officeart/2005/8/colors/colorful5" csCatId="colorful" phldr="1"/>
      <dgm:spPr/>
    </dgm:pt>
    <dgm:pt modelId="{9382D33F-1154-4AA9-B574-EDAA05C8674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A092381-80F0-4D4C-BE1A-8000072C7973}" type="parTrans" cxnId="{2B01AB1C-9239-4B49-A3E3-387E67F3E9AA}">
      <dgm:prSet/>
      <dgm:spPr/>
      <dgm:t>
        <a:bodyPr/>
        <a:lstStyle/>
        <a:p>
          <a:endParaRPr lang="ru-RU"/>
        </a:p>
      </dgm:t>
    </dgm:pt>
    <dgm:pt modelId="{D42EFD4D-57F5-45A1-B212-B10ABC897A02}" type="sibTrans" cxnId="{2B01AB1C-9239-4B49-A3E3-387E67F3E9AA}">
      <dgm:prSet/>
      <dgm:spPr/>
      <dgm:t>
        <a:bodyPr/>
        <a:lstStyle/>
        <a:p>
          <a:endParaRPr lang="ru-RU"/>
        </a:p>
      </dgm:t>
    </dgm:pt>
    <dgm:pt modelId="{64079820-781D-4961-A34C-5D502777D0E3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D4DCF0B-D0B7-4B46-A13C-29FC3DC30300}" type="parTrans" cxnId="{FD383689-89EC-494D-9B19-1DD82D40CB16}">
      <dgm:prSet/>
      <dgm:spPr/>
      <dgm:t>
        <a:bodyPr/>
        <a:lstStyle/>
        <a:p>
          <a:endParaRPr lang="ru-RU"/>
        </a:p>
      </dgm:t>
    </dgm:pt>
    <dgm:pt modelId="{BD8B5DB9-DFA1-4F7F-AF60-09EEA787EDFF}" type="sibTrans" cxnId="{FD383689-89EC-494D-9B19-1DD82D40CB16}">
      <dgm:prSet/>
      <dgm:spPr/>
      <dgm:t>
        <a:bodyPr/>
        <a:lstStyle/>
        <a:p>
          <a:endParaRPr lang="ru-RU"/>
        </a:p>
      </dgm:t>
    </dgm:pt>
    <dgm:pt modelId="{EECE48BE-C9B0-43F2-820B-C8F3492FEA7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C951595-0415-4520-A6E0-94AF050ED7C1}" type="parTrans" cxnId="{B60064DC-8DAD-4BE4-87ED-70D7FB62C495}">
      <dgm:prSet/>
      <dgm:spPr/>
      <dgm:t>
        <a:bodyPr/>
        <a:lstStyle/>
        <a:p>
          <a:endParaRPr lang="ru-RU"/>
        </a:p>
      </dgm:t>
    </dgm:pt>
    <dgm:pt modelId="{D073CBA6-F147-421C-BE8A-57FA89FF909F}" type="sibTrans" cxnId="{B60064DC-8DAD-4BE4-87ED-70D7FB62C495}">
      <dgm:prSet/>
      <dgm:spPr/>
      <dgm:t>
        <a:bodyPr/>
        <a:lstStyle/>
        <a:p>
          <a:endParaRPr lang="ru-RU"/>
        </a:p>
      </dgm:t>
    </dgm:pt>
    <dgm:pt modelId="{319C52F8-900F-41A2-B066-A4894FBD3F8F}">
      <dgm:prSet/>
      <dgm:spPr/>
      <dgm:t>
        <a:bodyPr/>
        <a:lstStyle/>
        <a:p>
          <a:endParaRPr lang="ru-RU" dirty="0"/>
        </a:p>
      </dgm:t>
    </dgm:pt>
    <dgm:pt modelId="{A24F0FD8-A1E5-406C-AC71-6C3E0B7275FA}" type="parTrans" cxnId="{FAC93C9E-FC7C-43E3-9CBD-517B8DEEF520}">
      <dgm:prSet/>
      <dgm:spPr/>
      <dgm:t>
        <a:bodyPr/>
        <a:lstStyle/>
        <a:p>
          <a:endParaRPr lang="ru-RU"/>
        </a:p>
      </dgm:t>
    </dgm:pt>
    <dgm:pt modelId="{838F4317-D8FF-48F5-A304-295ED581C163}" type="sibTrans" cxnId="{FAC93C9E-FC7C-43E3-9CBD-517B8DEEF520}">
      <dgm:prSet/>
      <dgm:spPr/>
      <dgm:t>
        <a:bodyPr/>
        <a:lstStyle/>
        <a:p>
          <a:endParaRPr lang="ru-RU"/>
        </a:p>
      </dgm:t>
    </dgm:pt>
    <dgm:pt modelId="{A4E04658-E0F6-4BD6-B83D-3D8912374C2F}">
      <dgm:prSet/>
      <dgm:spPr/>
      <dgm:t>
        <a:bodyPr/>
        <a:lstStyle/>
        <a:p>
          <a:endParaRPr lang="ru-RU" dirty="0"/>
        </a:p>
      </dgm:t>
    </dgm:pt>
    <dgm:pt modelId="{6F49AB35-7555-4231-B64F-044EE7EBB697}" type="parTrans" cxnId="{5683E2E1-8FB4-428F-B180-7464AF7A80FD}">
      <dgm:prSet/>
      <dgm:spPr/>
      <dgm:t>
        <a:bodyPr/>
        <a:lstStyle/>
        <a:p>
          <a:endParaRPr lang="ru-RU"/>
        </a:p>
      </dgm:t>
    </dgm:pt>
    <dgm:pt modelId="{14FD0F4D-712C-4851-B9CA-06ACD8A239E0}" type="sibTrans" cxnId="{5683E2E1-8FB4-428F-B180-7464AF7A80FD}">
      <dgm:prSet/>
      <dgm:spPr/>
      <dgm:t>
        <a:bodyPr/>
        <a:lstStyle/>
        <a:p>
          <a:endParaRPr lang="ru-RU"/>
        </a:p>
      </dgm:t>
    </dgm:pt>
    <dgm:pt modelId="{187FB3AE-7ECD-4969-ABC0-EECBFDD41383}">
      <dgm:prSet phldrT="[Текст]"/>
      <dgm:spPr/>
      <dgm:t>
        <a:bodyPr/>
        <a:lstStyle/>
        <a:p>
          <a:endParaRPr lang="ru-RU" dirty="0"/>
        </a:p>
      </dgm:t>
    </dgm:pt>
    <dgm:pt modelId="{290E427A-0C1E-4711-9B51-3AEACAAE64C7}" type="parTrans" cxnId="{AEF2BCA6-DC2A-46A4-B5C8-B724FC91FCB9}">
      <dgm:prSet/>
      <dgm:spPr/>
      <dgm:t>
        <a:bodyPr/>
        <a:lstStyle/>
        <a:p>
          <a:endParaRPr lang="ru-RU"/>
        </a:p>
      </dgm:t>
    </dgm:pt>
    <dgm:pt modelId="{9E81AA79-BCF2-4152-97BC-586F7E861EAA}" type="sibTrans" cxnId="{AEF2BCA6-DC2A-46A4-B5C8-B724FC91FCB9}">
      <dgm:prSet/>
      <dgm:spPr/>
      <dgm:t>
        <a:bodyPr/>
        <a:lstStyle/>
        <a:p>
          <a:endParaRPr lang="ru-RU"/>
        </a:p>
      </dgm:t>
    </dgm:pt>
    <dgm:pt modelId="{A1ABED36-AB7A-4F6B-A55D-83E6D65D9B48}" type="pres">
      <dgm:prSet presAssocID="{42084A3D-A3E0-444A-8386-FB4C9C514C5C}" presName="arrowDiagram" presStyleCnt="0">
        <dgm:presLayoutVars>
          <dgm:chMax val="5"/>
          <dgm:dir/>
          <dgm:resizeHandles val="exact"/>
        </dgm:presLayoutVars>
      </dgm:prSet>
      <dgm:spPr/>
    </dgm:pt>
    <dgm:pt modelId="{CAF172BA-69C9-4219-BF9C-9EA8CA60DF45}" type="pres">
      <dgm:prSet presAssocID="{42084A3D-A3E0-444A-8386-FB4C9C514C5C}" presName="arrow" presStyleLbl="bgShp" presStyleIdx="0" presStyleCn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</dgm:pt>
    <dgm:pt modelId="{F2C6D58D-C9E9-46F2-9F65-5F577CF741E7}" type="pres">
      <dgm:prSet presAssocID="{42084A3D-A3E0-444A-8386-FB4C9C514C5C}" presName="arrowDiagram5" presStyleCnt="0"/>
      <dgm:spPr/>
    </dgm:pt>
    <dgm:pt modelId="{3B696651-4D1D-460E-89AA-46C8E8FC398C}" type="pres">
      <dgm:prSet presAssocID="{9382D33F-1154-4AA9-B574-EDAA05C86745}" presName="bullet5a" presStyleLbl="node1" presStyleIdx="0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864CF217-20A3-4ED1-A013-4CC1BE4E7FF7}" type="pres">
      <dgm:prSet presAssocID="{9382D33F-1154-4AA9-B574-EDAA05C86745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D38E1-DF8A-4A1C-94B6-93CCB9F75B6D}" type="pres">
      <dgm:prSet presAssocID="{319C52F8-900F-41A2-B066-A4894FBD3F8F}" presName="bullet5b" presStyleLbl="node1" presStyleIdx="1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5F427EFB-8D11-4F42-9C1E-D5363EB7D193}" type="pres">
      <dgm:prSet presAssocID="{319C52F8-900F-41A2-B066-A4894FBD3F8F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A648D-7BCB-4952-9A5C-DD0D70E50A12}" type="pres">
      <dgm:prSet presAssocID="{64079820-781D-4961-A34C-5D502777D0E3}" presName="bullet5c" presStyleLbl="node1" presStyleIdx="2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6BEA039D-446B-40D1-9987-F663A5CEA5C4}" type="pres">
      <dgm:prSet presAssocID="{64079820-781D-4961-A34C-5D502777D0E3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75A6F-A11A-4668-A347-2D5EA1C56585}" type="pres">
      <dgm:prSet presAssocID="{EECE48BE-C9B0-43F2-820B-C8F3492FEA72}" presName="bullet5d" presStyleLbl="node1" presStyleIdx="3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84D89938-4199-48F3-A38A-7FC06ACCFEDB}" type="pres">
      <dgm:prSet presAssocID="{EECE48BE-C9B0-43F2-820B-C8F3492FEA7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B2588-61AF-411A-B848-ABE0B57B1270}" type="pres">
      <dgm:prSet presAssocID="{187FB3AE-7ECD-4969-ABC0-EECBFDD41383}" presName="bullet5e" presStyleLbl="node1" presStyleIdx="4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0BD66572-1D57-4EC0-865E-CA6E035BB397}" type="pres">
      <dgm:prSet presAssocID="{187FB3AE-7ECD-4969-ABC0-EECBFDD41383}" presName="textBox5e" presStyleLbl="revTx" presStyleIdx="4" presStyleCnt="5" custLinFactNeighborX="-28185" custLinFactNeighborY="2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F2BCA6-DC2A-46A4-B5C8-B724FC91FCB9}" srcId="{42084A3D-A3E0-444A-8386-FB4C9C514C5C}" destId="{187FB3AE-7ECD-4969-ABC0-EECBFDD41383}" srcOrd="4" destOrd="0" parTransId="{290E427A-0C1E-4711-9B51-3AEACAAE64C7}" sibTransId="{9E81AA79-BCF2-4152-97BC-586F7E861EAA}"/>
    <dgm:cxn modelId="{1BFFF2EB-4EB3-4E21-BA3D-8359D0E15236}" type="presOf" srcId="{EECE48BE-C9B0-43F2-820B-C8F3492FEA72}" destId="{84D89938-4199-48F3-A38A-7FC06ACCFEDB}" srcOrd="0" destOrd="0" presId="urn:microsoft.com/office/officeart/2005/8/layout/arrow2"/>
    <dgm:cxn modelId="{FAC93C9E-FC7C-43E3-9CBD-517B8DEEF520}" srcId="{42084A3D-A3E0-444A-8386-FB4C9C514C5C}" destId="{319C52F8-900F-41A2-B066-A4894FBD3F8F}" srcOrd="1" destOrd="0" parTransId="{A24F0FD8-A1E5-406C-AC71-6C3E0B7275FA}" sibTransId="{838F4317-D8FF-48F5-A304-295ED581C163}"/>
    <dgm:cxn modelId="{23627342-8D64-41FC-A0ED-1AD6C4EBE986}" type="presOf" srcId="{42084A3D-A3E0-444A-8386-FB4C9C514C5C}" destId="{A1ABED36-AB7A-4F6B-A55D-83E6D65D9B48}" srcOrd="0" destOrd="0" presId="urn:microsoft.com/office/officeart/2005/8/layout/arrow2"/>
    <dgm:cxn modelId="{7F974784-BA99-45DA-A876-47119E74C546}" type="presOf" srcId="{9382D33F-1154-4AA9-B574-EDAA05C86745}" destId="{864CF217-20A3-4ED1-A013-4CC1BE4E7FF7}" srcOrd="0" destOrd="0" presId="urn:microsoft.com/office/officeart/2005/8/layout/arrow2"/>
    <dgm:cxn modelId="{7B9B8A6F-E833-4018-8623-BADE0B061C5E}" type="presOf" srcId="{319C52F8-900F-41A2-B066-A4894FBD3F8F}" destId="{5F427EFB-8D11-4F42-9C1E-D5363EB7D193}" srcOrd="0" destOrd="0" presId="urn:microsoft.com/office/officeart/2005/8/layout/arrow2"/>
    <dgm:cxn modelId="{6A09B0D9-9A31-4282-A98C-1D47D0DA618B}" type="presOf" srcId="{A4E04658-E0F6-4BD6-B83D-3D8912374C2F}" destId="{5F427EFB-8D11-4F42-9C1E-D5363EB7D193}" srcOrd="0" destOrd="1" presId="urn:microsoft.com/office/officeart/2005/8/layout/arrow2"/>
    <dgm:cxn modelId="{6C1A20D6-F273-451D-BC6A-D245096F1268}" type="presOf" srcId="{187FB3AE-7ECD-4969-ABC0-EECBFDD41383}" destId="{0BD66572-1D57-4EC0-865E-CA6E035BB397}" srcOrd="0" destOrd="0" presId="urn:microsoft.com/office/officeart/2005/8/layout/arrow2"/>
    <dgm:cxn modelId="{2B01AB1C-9239-4B49-A3E3-387E67F3E9AA}" srcId="{42084A3D-A3E0-444A-8386-FB4C9C514C5C}" destId="{9382D33F-1154-4AA9-B574-EDAA05C86745}" srcOrd="0" destOrd="0" parTransId="{DA092381-80F0-4D4C-BE1A-8000072C7973}" sibTransId="{D42EFD4D-57F5-45A1-B212-B10ABC897A02}"/>
    <dgm:cxn modelId="{2AF6C43B-7D6E-4FB9-9423-766DC54CF03F}" type="presOf" srcId="{64079820-781D-4961-A34C-5D502777D0E3}" destId="{6BEA039D-446B-40D1-9987-F663A5CEA5C4}" srcOrd="0" destOrd="0" presId="urn:microsoft.com/office/officeart/2005/8/layout/arrow2"/>
    <dgm:cxn modelId="{5683E2E1-8FB4-428F-B180-7464AF7A80FD}" srcId="{319C52F8-900F-41A2-B066-A4894FBD3F8F}" destId="{A4E04658-E0F6-4BD6-B83D-3D8912374C2F}" srcOrd="0" destOrd="0" parTransId="{6F49AB35-7555-4231-B64F-044EE7EBB697}" sibTransId="{14FD0F4D-712C-4851-B9CA-06ACD8A239E0}"/>
    <dgm:cxn modelId="{B60064DC-8DAD-4BE4-87ED-70D7FB62C495}" srcId="{42084A3D-A3E0-444A-8386-FB4C9C514C5C}" destId="{EECE48BE-C9B0-43F2-820B-C8F3492FEA72}" srcOrd="3" destOrd="0" parTransId="{6C951595-0415-4520-A6E0-94AF050ED7C1}" sibTransId="{D073CBA6-F147-421C-BE8A-57FA89FF909F}"/>
    <dgm:cxn modelId="{FD383689-89EC-494D-9B19-1DD82D40CB16}" srcId="{42084A3D-A3E0-444A-8386-FB4C9C514C5C}" destId="{64079820-781D-4961-A34C-5D502777D0E3}" srcOrd="2" destOrd="0" parTransId="{4D4DCF0B-D0B7-4B46-A13C-29FC3DC30300}" sibTransId="{BD8B5DB9-DFA1-4F7F-AF60-09EEA787EDFF}"/>
    <dgm:cxn modelId="{350B1276-AB84-418C-A03A-476769CCE2E5}" type="presParOf" srcId="{A1ABED36-AB7A-4F6B-A55D-83E6D65D9B48}" destId="{CAF172BA-69C9-4219-BF9C-9EA8CA60DF45}" srcOrd="0" destOrd="0" presId="urn:microsoft.com/office/officeart/2005/8/layout/arrow2"/>
    <dgm:cxn modelId="{7A13E6DB-DFBD-4963-A102-679E2C06C634}" type="presParOf" srcId="{A1ABED36-AB7A-4F6B-A55D-83E6D65D9B48}" destId="{F2C6D58D-C9E9-46F2-9F65-5F577CF741E7}" srcOrd="1" destOrd="0" presId="urn:microsoft.com/office/officeart/2005/8/layout/arrow2"/>
    <dgm:cxn modelId="{EC6A9A83-7CF3-49B5-B7F3-68260706CE8D}" type="presParOf" srcId="{F2C6D58D-C9E9-46F2-9F65-5F577CF741E7}" destId="{3B696651-4D1D-460E-89AA-46C8E8FC398C}" srcOrd="0" destOrd="0" presId="urn:microsoft.com/office/officeart/2005/8/layout/arrow2"/>
    <dgm:cxn modelId="{C1796FB9-84D7-4C6A-ACAF-0372CA617770}" type="presParOf" srcId="{F2C6D58D-C9E9-46F2-9F65-5F577CF741E7}" destId="{864CF217-20A3-4ED1-A013-4CC1BE4E7FF7}" srcOrd="1" destOrd="0" presId="urn:microsoft.com/office/officeart/2005/8/layout/arrow2"/>
    <dgm:cxn modelId="{C3FB30B9-AECE-48AE-97AE-C07E2AE0F230}" type="presParOf" srcId="{F2C6D58D-C9E9-46F2-9F65-5F577CF741E7}" destId="{40FD38E1-DF8A-4A1C-94B6-93CCB9F75B6D}" srcOrd="2" destOrd="0" presId="urn:microsoft.com/office/officeart/2005/8/layout/arrow2"/>
    <dgm:cxn modelId="{2FA7A2CD-5697-4E75-805C-AF5B7BA13152}" type="presParOf" srcId="{F2C6D58D-C9E9-46F2-9F65-5F577CF741E7}" destId="{5F427EFB-8D11-4F42-9C1E-D5363EB7D193}" srcOrd="3" destOrd="0" presId="urn:microsoft.com/office/officeart/2005/8/layout/arrow2"/>
    <dgm:cxn modelId="{83212E7E-A086-43F2-8645-FB15FF845119}" type="presParOf" srcId="{F2C6D58D-C9E9-46F2-9F65-5F577CF741E7}" destId="{6F1A648D-7BCB-4952-9A5C-DD0D70E50A12}" srcOrd="4" destOrd="0" presId="urn:microsoft.com/office/officeart/2005/8/layout/arrow2"/>
    <dgm:cxn modelId="{2E1DEC42-6A52-47DE-A6A8-EB3A5C15B803}" type="presParOf" srcId="{F2C6D58D-C9E9-46F2-9F65-5F577CF741E7}" destId="{6BEA039D-446B-40D1-9987-F663A5CEA5C4}" srcOrd="5" destOrd="0" presId="urn:microsoft.com/office/officeart/2005/8/layout/arrow2"/>
    <dgm:cxn modelId="{24B523BC-9B1F-4CDF-913E-5CFE447ACB64}" type="presParOf" srcId="{F2C6D58D-C9E9-46F2-9F65-5F577CF741E7}" destId="{90B75A6F-A11A-4668-A347-2D5EA1C56585}" srcOrd="6" destOrd="0" presId="urn:microsoft.com/office/officeart/2005/8/layout/arrow2"/>
    <dgm:cxn modelId="{46D186F0-97E2-4C5D-8B6B-6C0F24D27C05}" type="presParOf" srcId="{F2C6D58D-C9E9-46F2-9F65-5F577CF741E7}" destId="{84D89938-4199-48F3-A38A-7FC06ACCFEDB}" srcOrd="7" destOrd="0" presId="urn:microsoft.com/office/officeart/2005/8/layout/arrow2"/>
    <dgm:cxn modelId="{787FB87D-8B6D-4789-AA96-4B68ACD43B22}" type="presParOf" srcId="{F2C6D58D-C9E9-46F2-9F65-5F577CF741E7}" destId="{4F5B2588-61AF-411A-B848-ABE0B57B1270}" srcOrd="8" destOrd="0" presId="urn:microsoft.com/office/officeart/2005/8/layout/arrow2"/>
    <dgm:cxn modelId="{5E8CBAF3-4FCF-4294-83D5-B748F3E059BD}" type="presParOf" srcId="{F2C6D58D-C9E9-46F2-9F65-5F577CF741E7}" destId="{0BD66572-1D57-4EC0-865E-CA6E035BB39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D5560-B6D2-4D4A-8D14-342CD6FAAEAA}" type="doc">
      <dgm:prSet loTypeId="urn:microsoft.com/office/officeart/2005/8/layout/pyramid1" loCatId="pyramid" qsTypeId="urn:microsoft.com/office/officeart/2005/8/quickstyle/simple1" qsCatId="simple" csTypeId="urn:microsoft.com/office/officeart/2005/8/colors/accent2_5" csCatId="accent2" phldr="1"/>
      <dgm:spPr/>
    </dgm:pt>
    <dgm:pt modelId="{C1517B73-7BDB-4CEC-8006-C94DF8B97F7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D69C871-B1D6-42CC-883B-C05A58682CC0}" type="parTrans" cxnId="{FCF7EFCC-7443-4E0F-B1FD-590752EC20E1}">
      <dgm:prSet/>
      <dgm:spPr/>
      <dgm:t>
        <a:bodyPr/>
        <a:lstStyle/>
        <a:p>
          <a:endParaRPr lang="ru-RU"/>
        </a:p>
      </dgm:t>
    </dgm:pt>
    <dgm:pt modelId="{6B319D37-40FF-4A14-94CD-A300E4FD1FF7}" type="sibTrans" cxnId="{FCF7EFCC-7443-4E0F-B1FD-590752EC20E1}">
      <dgm:prSet/>
      <dgm:spPr/>
      <dgm:t>
        <a:bodyPr/>
        <a:lstStyle/>
        <a:p>
          <a:endParaRPr lang="ru-RU"/>
        </a:p>
      </dgm:t>
    </dgm:pt>
    <dgm:pt modelId="{8E7C4E50-1027-4B05-96AD-7B75EC424C5E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F1DA1993-50C0-4986-98C4-FE3CF298487B}" type="parTrans" cxnId="{70CA2CD9-DF1F-4187-A4B9-ED22C4EC5040}">
      <dgm:prSet/>
      <dgm:spPr/>
      <dgm:t>
        <a:bodyPr/>
        <a:lstStyle/>
        <a:p>
          <a:endParaRPr lang="ru-RU"/>
        </a:p>
      </dgm:t>
    </dgm:pt>
    <dgm:pt modelId="{0E528F5D-5197-4DF1-ACE3-2589C0BDC703}" type="sibTrans" cxnId="{70CA2CD9-DF1F-4187-A4B9-ED22C4EC5040}">
      <dgm:prSet/>
      <dgm:spPr/>
      <dgm:t>
        <a:bodyPr/>
        <a:lstStyle/>
        <a:p>
          <a:endParaRPr lang="ru-RU"/>
        </a:p>
      </dgm:t>
    </dgm:pt>
    <dgm:pt modelId="{CA02574D-937B-49DF-9FE9-2A8636967F39}">
      <dgm:prSet phldrT="[Текст]" custT="1"/>
      <dgm:spPr/>
      <dgm:t>
        <a:bodyPr/>
        <a:lstStyle/>
        <a:p>
          <a:pPr algn="ctr">
            <a:spcAft>
              <a:spcPts val="800"/>
            </a:spcAft>
          </a:pPr>
          <a:r>
            <a:rPr lang="ru-RU" sz="1400" b="1" dirty="0" smtClean="0">
              <a:latin typeface="Bahnschrift Light SemiCondensed" pitchFamily="34" charset="0"/>
            </a:rPr>
            <a:t> </a:t>
          </a:r>
        </a:p>
      </dgm:t>
    </dgm:pt>
    <dgm:pt modelId="{CEFA71F6-794B-4B5A-8CB3-ED757245B65E}" type="parTrans" cxnId="{298C4545-6AA2-48F0-A4F6-31BD9FD1BFA8}">
      <dgm:prSet/>
      <dgm:spPr/>
      <dgm:t>
        <a:bodyPr/>
        <a:lstStyle/>
        <a:p>
          <a:endParaRPr lang="ru-RU"/>
        </a:p>
      </dgm:t>
    </dgm:pt>
    <dgm:pt modelId="{A8EED063-004E-459F-A43E-8DF5209999FE}" type="sibTrans" cxnId="{298C4545-6AA2-48F0-A4F6-31BD9FD1BFA8}">
      <dgm:prSet/>
      <dgm:spPr/>
      <dgm:t>
        <a:bodyPr/>
        <a:lstStyle/>
        <a:p>
          <a:endParaRPr lang="ru-RU"/>
        </a:p>
      </dgm:t>
    </dgm:pt>
    <dgm:pt modelId="{D8C5BC53-A456-42A1-9D18-D48454AB7397}" type="pres">
      <dgm:prSet presAssocID="{E40D5560-B6D2-4D4A-8D14-342CD6FAAEAA}" presName="Name0" presStyleCnt="0">
        <dgm:presLayoutVars>
          <dgm:dir/>
          <dgm:animLvl val="lvl"/>
          <dgm:resizeHandles val="exact"/>
        </dgm:presLayoutVars>
      </dgm:prSet>
      <dgm:spPr/>
    </dgm:pt>
    <dgm:pt modelId="{07F89D95-FD55-4F9C-A98F-B73C08D7ED9B}" type="pres">
      <dgm:prSet presAssocID="{C1517B73-7BDB-4CEC-8006-C94DF8B97F75}" presName="Name8" presStyleCnt="0"/>
      <dgm:spPr/>
    </dgm:pt>
    <dgm:pt modelId="{E9554E08-481C-4B31-8B45-9FF0C87EE7A2}" type="pres">
      <dgm:prSet presAssocID="{C1517B73-7BDB-4CEC-8006-C94DF8B97F75}" presName="level" presStyleLbl="node1" presStyleIdx="0" presStyleCnt="3" custAng="0" custScaleX="95491" custLinFactNeighborX="-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E0241-DE17-450B-8616-F04CD1EA30D7}" type="pres">
      <dgm:prSet presAssocID="{C1517B73-7BDB-4CEC-8006-C94DF8B97F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8991D-5B2E-48F8-BD7C-CDD027983EE7}" type="pres">
      <dgm:prSet presAssocID="{8E7C4E50-1027-4B05-96AD-7B75EC424C5E}" presName="Name8" presStyleCnt="0"/>
      <dgm:spPr/>
    </dgm:pt>
    <dgm:pt modelId="{7068F66E-1AB2-4249-A9A1-B5924901B3DC}" type="pres">
      <dgm:prSet presAssocID="{8E7C4E50-1027-4B05-96AD-7B75EC424C5E}" presName="level" presStyleLbl="node1" presStyleIdx="1" presStyleCnt="3" custScaleY="640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0359E-00F5-4393-BD64-8634533960AA}" type="pres">
      <dgm:prSet presAssocID="{8E7C4E50-1027-4B05-96AD-7B75EC424C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CE508-4372-49CD-8303-AA1471358FD0}" type="pres">
      <dgm:prSet presAssocID="{CA02574D-937B-49DF-9FE9-2A8636967F39}" presName="Name8" presStyleCnt="0"/>
      <dgm:spPr/>
    </dgm:pt>
    <dgm:pt modelId="{223F13CB-5516-4D0C-AC20-49DD9F23E23F}" type="pres">
      <dgm:prSet presAssocID="{CA02574D-937B-49DF-9FE9-2A8636967F39}" presName="level" presStyleLbl="node1" presStyleIdx="2" presStyleCnt="3" custLinFactNeighborX="1064" custLinFactNeighborY="-29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597B3-FD43-4470-97A3-7B45C0CF37E4}" type="pres">
      <dgm:prSet presAssocID="{CA02574D-937B-49DF-9FE9-2A8636967F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34F476-095A-434F-BF9D-CDBC26213381}" type="presOf" srcId="{CA02574D-937B-49DF-9FE9-2A8636967F39}" destId="{223F13CB-5516-4D0C-AC20-49DD9F23E23F}" srcOrd="0" destOrd="0" presId="urn:microsoft.com/office/officeart/2005/8/layout/pyramid1"/>
    <dgm:cxn modelId="{9F78F2EA-8D50-4B82-90CE-215550E6EC8B}" type="presOf" srcId="{8E7C4E50-1027-4B05-96AD-7B75EC424C5E}" destId="{0190359E-00F5-4393-BD64-8634533960AA}" srcOrd="1" destOrd="0" presId="urn:microsoft.com/office/officeart/2005/8/layout/pyramid1"/>
    <dgm:cxn modelId="{7AE241EC-49B2-4E80-A555-BAA3DD31E44E}" type="presOf" srcId="{C1517B73-7BDB-4CEC-8006-C94DF8B97F75}" destId="{FEAE0241-DE17-450B-8616-F04CD1EA30D7}" srcOrd="1" destOrd="0" presId="urn:microsoft.com/office/officeart/2005/8/layout/pyramid1"/>
    <dgm:cxn modelId="{54E203E7-A138-4861-9BEB-207FCA030460}" type="presOf" srcId="{C1517B73-7BDB-4CEC-8006-C94DF8B97F75}" destId="{E9554E08-481C-4B31-8B45-9FF0C87EE7A2}" srcOrd="0" destOrd="0" presId="urn:microsoft.com/office/officeart/2005/8/layout/pyramid1"/>
    <dgm:cxn modelId="{FCF7EFCC-7443-4E0F-B1FD-590752EC20E1}" srcId="{E40D5560-B6D2-4D4A-8D14-342CD6FAAEAA}" destId="{C1517B73-7BDB-4CEC-8006-C94DF8B97F75}" srcOrd="0" destOrd="0" parTransId="{3D69C871-B1D6-42CC-883B-C05A58682CC0}" sibTransId="{6B319D37-40FF-4A14-94CD-A300E4FD1FF7}"/>
    <dgm:cxn modelId="{822266D9-9633-4145-B31D-EDE19C655A24}" type="presOf" srcId="{8E7C4E50-1027-4B05-96AD-7B75EC424C5E}" destId="{7068F66E-1AB2-4249-A9A1-B5924901B3DC}" srcOrd="0" destOrd="0" presId="urn:microsoft.com/office/officeart/2005/8/layout/pyramid1"/>
    <dgm:cxn modelId="{70CA2CD9-DF1F-4187-A4B9-ED22C4EC5040}" srcId="{E40D5560-B6D2-4D4A-8D14-342CD6FAAEAA}" destId="{8E7C4E50-1027-4B05-96AD-7B75EC424C5E}" srcOrd="1" destOrd="0" parTransId="{F1DA1993-50C0-4986-98C4-FE3CF298487B}" sibTransId="{0E528F5D-5197-4DF1-ACE3-2589C0BDC703}"/>
    <dgm:cxn modelId="{2440CFDB-B989-4B71-9ACC-9E99B65CFC88}" type="presOf" srcId="{CA02574D-937B-49DF-9FE9-2A8636967F39}" destId="{255597B3-FD43-4470-97A3-7B45C0CF37E4}" srcOrd="1" destOrd="0" presId="urn:microsoft.com/office/officeart/2005/8/layout/pyramid1"/>
    <dgm:cxn modelId="{298C4545-6AA2-48F0-A4F6-31BD9FD1BFA8}" srcId="{E40D5560-B6D2-4D4A-8D14-342CD6FAAEAA}" destId="{CA02574D-937B-49DF-9FE9-2A8636967F39}" srcOrd="2" destOrd="0" parTransId="{CEFA71F6-794B-4B5A-8CB3-ED757245B65E}" sibTransId="{A8EED063-004E-459F-A43E-8DF5209999FE}"/>
    <dgm:cxn modelId="{4117EE53-D3E6-4D9C-8003-9D296C53E5E8}" type="presOf" srcId="{E40D5560-B6D2-4D4A-8D14-342CD6FAAEAA}" destId="{D8C5BC53-A456-42A1-9D18-D48454AB7397}" srcOrd="0" destOrd="0" presId="urn:microsoft.com/office/officeart/2005/8/layout/pyramid1"/>
    <dgm:cxn modelId="{60B7695A-B43B-4FBF-96E0-594A0232B1E2}" type="presParOf" srcId="{D8C5BC53-A456-42A1-9D18-D48454AB7397}" destId="{07F89D95-FD55-4F9C-A98F-B73C08D7ED9B}" srcOrd="0" destOrd="0" presId="urn:microsoft.com/office/officeart/2005/8/layout/pyramid1"/>
    <dgm:cxn modelId="{A58B203F-23E6-4C26-B78A-4AD6E989506E}" type="presParOf" srcId="{07F89D95-FD55-4F9C-A98F-B73C08D7ED9B}" destId="{E9554E08-481C-4B31-8B45-9FF0C87EE7A2}" srcOrd="0" destOrd="0" presId="urn:microsoft.com/office/officeart/2005/8/layout/pyramid1"/>
    <dgm:cxn modelId="{1D08E2E0-0BD1-4E9E-9C6B-B495A8D9DCCC}" type="presParOf" srcId="{07F89D95-FD55-4F9C-A98F-B73C08D7ED9B}" destId="{FEAE0241-DE17-450B-8616-F04CD1EA30D7}" srcOrd="1" destOrd="0" presId="urn:microsoft.com/office/officeart/2005/8/layout/pyramid1"/>
    <dgm:cxn modelId="{5E7F279D-C2E2-46F9-AD1F-CC8B5E46DB8C}" type="presParOf" srcId="{D8C5BC53-A456-42A1-9D18-D48454AB7397}" destId="{15D8991D-5B2E-48F8-BD7C-CDD027983EE7}" srcOrd="1" destOrd="0" presId="urn:microsoft.com/office/officeart/2005/8/layout/pyramid1"/>
    <dgm:cxn modelId="{6B44E9EC-4FC6-46C6-B6D0-301F5F8B3937}" type="presParOf" srcId="{15D8991D-5B2E-48F8-BD7C-CDD027983EE7}" destId="{7068F66E-1AB2-4249-A9A1-B5924901B3DC}" srcOrd="0" destOrd="0" presId="urn:microsoft.com/office/officeart/2005/8/layout/pyramid1"/>
    <dgm:cxn modelId="{48CC4FE6-B85C-43D2-92B1-06C0F727F321}" type="presParOf" srcId="{15D8991D-5B2E-48F8-BD7C-CDD027983EE7}" destId="{0190359E-00F5-4393-BD64-8634533960AA}" srcOrd="1" destOrd="0" presId="urn:microsoft.com/office/officeart/2005/8/layout/pyramid1"/>
    <dgm:cxn modelId="{4FAFFD75-A66A-44EA-8E36-4A8D748C6F7B}" type="presParOf" srcId="{D8C5BC53-A456-42A1-9D18-D48454AB7397}" destId="{563CE508-4372-49CD-8303-AA1471358FD0}" srcOrd="2" destOrd="0" presId="urn:microsoft.com/office/officeart/2005/8/layout/pyramid1"/>
    <dgm:cxn modelId="{A1CD9D98-1D98-4B15-999E-24A5DB53B421}" type="presParOf" srcId="{563CE508-4372-49CD-8303-AA1471358FD0}" destId="{223F13CB-5516-4D0C-AC20-49DD9F23E23F}" srcOrd="0" destOrd="0" presId="urn:microsoft.com/office/officeart/2005/8/layout/pyramid1"/>
    <dgm:cxn modelId="{97B4131C-D63B-4692-804B-BACAAC2879C5}" type="presParOf" srcId="{563CE508-4372-49CD-8303-AA1471358FD0}" destId="{255597B3-FD43-4470-97A3-7B45C0CF37E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F172BA-69C9-4219-BF9C-9EA8CA60DF45}">
      <dsp:nvSpPr>
        <dsp:cNvPr id="0" name=""/>
        <dsp:cNvSpPr/>
      </dsp:nvSpPr>
      <dsp:spPr>
        <a:xfrm>
          <a:off x="721445" y="0"/>
          <a:ext cx="4841443" cy="30259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3B696651-4D1D-460E-89AA-46C8E8FC398C}">
      <dsp:nvSpPr>
        <dsp:cNvPr id="0" name=""/>
        <dsp:cNvSpPr/>
      </dsp:nvSpPr>
      <dsp:spPr>
        <a:xfrm>
          <a:off x="1198328" y="2250060"/>
          <a:ext cx="111353" cy="11135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4CF217-20A3-4ED1-A013-4CC1BE4E7FF7}">
      <dsp:nvSpPr>
        <dsp:cNvPr id="0" name=""/>
        <dsp:cNvSpPr/>
      </dsp:nvSpPr>
      <dsp:spPr>
        <a:xfrm>
          <a:off x="1254004" y="2305737"/>
          <a:ext cx="634229" cy="720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04" tIns="0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 </a:t>
          </a:r>
          <a:endParaRPr lang="ru-RU" sz="4100" kern="1200" dirty="0"/>
        </a:p>
      </dsp:txBody>
      <dsp:txXfrm>
        <a:off x="1254004" y="2305737"/>
        <a:ext cx="634229" cy="720164"/>
      </dsp:txXfrm>
    </dsp:sp>
    <dsp:sp modelId="{40FD38E1-DF8A-4A1C-94B6-93CCB9F75B6D}">
      <dsp:nvSpPr>
        <dsp:cNvPr id="0" name=""/>
        <dsp:cNvSpPr/>
      </dsp:nvSpPr>
      <dsp:spPr>
        <a:xfrm>
          <a:off x="1801087" y="1670903"/>
          <a:ext cx="174291" cy="174291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427EFB-8D11-4F42-9C1E-D5363EB7D193}">
      <dsp:nvSpPr>
        <dsp:cNvPr id="0" name=""/>
        <dsp:cNvSpPr/>
      </dsp:nvSpPr>
      <dsp:spPr>
        <a:xfrm>
          <a:off x="1888233" y="1758049"/>
          <a:ext cx="803679" cy="1267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54" tIns="0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/>
        </a:p>
      </dsp:txBody>
      <dsp:txXfrm>
        <a:off x="1888233" y="1758049"/>
        <a:ext cx="803679" cy="1267852"/>
      </dsp:txXfrm>
    </dsp:sp>
    <dsp:sp modelId="{6F1A648D-7BCB-4952-9A5C-DD0D70E50A12}">
      <dsp:nvSpPr>
        <dsp:cNvPr id="0" name=""/>
        <dsp:cNvSpPr/>
      </dsp:nvSpPr>
      <dsp:spPr>
        <a:xfrm>
          <a:off x="2575718" y="1209150"/>
          <a:ext cx="232389" cy="232389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BEA039D-446B-40D1-9987-F663A5CEA5C4}">
      <dsp:nvSpPr>
        <dsp:cNvPr id="0" name=""/>
        <dsp:cNvSpPr/>
      </dsp:nvSpPr>
      <dsp:spPr>
        <a:xfrm>
          <a:off x="2691913" y="1325345"/>
          <a:ext cx="934398" cy="1700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138" tIns="0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 </a:t>
          </a:r>
          <a:endParaRPr lang="ru-RU" sz="4100" kern="1200" dirty="0"/>
        </a:p>
      </dsp:txBody>
      <dsp:txXfrm>
        <a:off x="2691913" y="1325345"/>
        <a:ext cx="934398" cy="1700556"/>
      </dsp:txXfrm>
    </dsp:sp>
    <dsp:sp modelId="{90B75A6F-A11A-4668-A347-2D5EA1C56585}">
      <dsp:nvSpPr>
        <dsp:cNvPr id="0" name=""/>
        <dsp:cNvSpPr/>
      </dsp:nvSpPr>
      <dsp:spPr>
        <a:xfrm>
          <a:off x="3476227" y="848462"/>
          <a:ext cx="300169" cy="300169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4D89938-4199-48F3-A38A-7FC06ACCFEDB}">
      <dsp:nvSpPr>
        <dsp:cNvPr id="0" name=""/>
        <dsp:cNvSpPr/>
      </dsp:nvSpPr>
      <dsp:spPr>
        <a:xfrm>
          <a:off x="3626311" y="998547"/>
          <a:ext cx="968288" cy="2027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54" tIns="0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 </a:t>
          </a:r>
          <a:endParaRPr lang="ru-RU" sz="4100" kern="1200" dirty="0"/>
        </a:p>
      </dsp:txBody>
      <dsp:txXfrm>
        <a:off x="3626311" y="998547"/>
        <a:ext cx="968288" cy="2027354"/>
      </dsp:txXfrm>
    </dsp:sp>
    <dsp:sp modelId="{4F5B2588-61AF-411A-B848-ABE0B57B1270}">
      <dsp:nvSpPr>
        <dsp:cNvPr id="0" name=""/>
        <dsp:cNvSpPr/>
      </dsp:nvSpPr>
      <dsp:spPr>
        <a:xfrm>
          <a:off x="4403363" y="607601"/>
          <a:ext cx="382474" cy="382474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BD66572-1D57-4EC0-865E-CA6E035BB397}">
      <dsp:nvSpPr>
        <dsp:cNvPr id="0" name=""/>
        <dsp:cNvSpPr/>
      </dsp:nvSpPr>
      <dsp:spPr>
        <a:xfrm>
          <a:off x="4321688" y="798838"/>
          <a:ext cx="968288" cy="222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65" tIns="0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4321688" y="798838"/>
        <a:ext cx="968288" cy="22270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554E08-481C-4B31-8B45-9FF0C87EE7A2}">
      <dsp:nvSpPr>
        <dsp:cNvPr id="0" name=""/>
        <dsp:cNvSpPr/>
      </dsp:nvSpPr>
      <dsp:spPr>
        <a:xfrm>
          <a:off x="1108923" y="0"/>
          <a:ext cx="1260606" cy="1581975"/>
        </a:xfrm>
        <a:prstGeom prst="trapezoid">
          <a:avLst>
            <a:gd name="adj" fmla="val 52361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1108923" y="0"/>
        <a:ext cx="1260606" cy="1581975"/>
      </dsp:txXfrm>
    </dsp:sp>
    <dsp:sp modelId="{7068F66E-1AB2-4249-A9A1-B5924901B3DC}">
      <dsp:nvSpPr>
        <dsp:cNvPr id="0" name=""/>
        <dsp:cNvSpPr/>
      </dsp:nvSpPr>
      <dsp:spPr>
        <a:xfrm>
          <a:off x="660065" y="1581975"/>
          <a:ext cx="2165055" cy="1012512"/>
        </a:xfrm>
        <a:prstGeom prst="trapezoid">
          <a:avLst>
            <a:gd name="adj" fmla="val 41724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038950" y="1581975"/>
        <a:ext cx="1407286" cy="1012512"/>
      </dsp:txXfrm>
    </dsp:sp>
    <dsp:sp modelId="{223F13CB-5516-4D0C-AC20-49DD9F23E23F}">
      <dsp:nvSpPr>
        <dsp:cNvPr id="0" name=""/>
        <dsp:cNvSpPr/>
      </dsp:nvSpPr>
      <dsp:spPr>
        <a:xfrm>
          <a:off x="0" y="2547360"/>
          <a:ext cx="3485187" cy="1581975"/>
        </a:xfrm>
        <a:prstGeom prst="trapezoid">
          <a:avLst>
            <a:gd name="adj" fmla="val 41724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ru-RU" sz="1400" b="1" kern="1200" dirty="0" smtClean="0">
              <a:latin typeface="Bahnschrift Light SemiCondensed" pitchFamily="34" charset="0"/>
            </a:rPr>
            <a:t> </a:t>
          </a:r>
        </a:p>
      </dsp:txBody>
      <dsp:txXfrm>
        <a:off x="609907" y="2547360"/>
        <a:ext cx="2265371" cy="158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B973F-DFA8-425F-9F5B-3786D8D3A0E8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72F23-F975-4D42-B450-FB974C6B6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23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C0481-F7C5-49FD-AA1A-DA7C388843A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72F23-F975-4D42-B450-FB974C6B6ED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D78C-22AC-425F-9AAB-7E57BBC67E6F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C2B9-B62B-468B-A1A7-1226D160B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D78C-22AC-425F-9AAB-7E57BBC67E6F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C2B9-B62B-468B-A1A7-1226D160B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D78C-22AC-425F-9AAB-7E57BBC67E6F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C2B9-B62B-468B-A1A7-1226D160B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D78C-22AC-425F-9AAB-7E57BBC67E6F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C2B9-B62B-468B-A1A7-1226D160B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D78C-22AC-425F-9AAB-7E57BBC67E6F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C2B9-B62B-468B-A1A7-1226D160B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D78C-22AC-425F-9AAB-7E57BBC67E6F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C2B9-B62B-468B-A1A7-1226D160B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D78C-22AC-425F-9AAB-7E57BBC67E6F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C2B9-B62B-468B-A1A7-1226D160B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D78C-22AC-425F-9AAB-7E57BBC67E6F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C2B9-B62B-468B-A1A7-1226D160B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D78C-22AC-425F-9AAB-7E57BBC67E6F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C2B9-B62B-468B-A1A7-1226D160B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D78C-22AC-425F-9AAB-7E57BBC67E6F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C2B9-B62B-468B-A1A7-1226D160B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D78C-22AC-425F-9AAB-7E57BBC67E6F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C2B9-B62B-468B-A1A7-1226D160B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D78C-22AC-425F-9AAB-7E57BBC67E6F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C2B9-B62B-468B-A1A7-1226D160B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9.jpe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1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pn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8.jpe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3.jpeg"/><Relationship Id="rId10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ae0dca0c4461a7116257ed305c8759cb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 l="8045" r="9459"/>
          <a:stretch>
            <a:fillRect/>
          </a:stretch>
        </p:blipFill>
        <p:spPr>
          <a:xfrm>
            <a:off x="-1" y="-531440"/>
            <a:ext cx="9144001" cy="738944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429000"/>
            <a:ext cx="9144000" cy="280831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1772816"/>
            <a:ext cx="0" cy="2232248"/>
          </a:xfrm>
          <a:prstGeom prst="line">
            <a:avLst/>
          </a:prstGeom>
          <a:ln w="76200">
            <a:solidFill>
              <a:srgbClr val="B09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39552" y="1700808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0" b="1" dirty="0" smtClean="0">
                <a:solidFill>
                  <a:schemeClr val="bg1"/>
                </a:solidFill>
                <a:latin typeface="Bahnschrift Light SemiCondensed" pitchFamily="34" charset="0"/>
              </a:rPr>
              <a:t>2024</a:t>
            </a:r>
            <a:endParaRPr lang="ru-RU" sz="16000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75656" y="4149080"/>
            <a:ext cx="6984776" cy="588680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ru-RU" sz="36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Стратегия развития здравоохранения Курской области</a:t>
            </a:r>
            <a:endParaRPr lang="ru-RU" sz="36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Рисунок 9" descr="576px-Coat_of_Arms_of_Kursk_obla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877826" cy="912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решение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83568" y="4293096"/>
            <a:ext cx="1872207" cy="648071"/>
          </a:xfrm>
          <a:prstGeom prst="rect">
            <a:avLst/>
          </a:prstGeom>
          <a:solidFill>
            <a:srgbClr val="C9E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Bahnschrift Condensed" pitchFamily="34" charset="0"/>
              </a:rPr>
              <a:t>Медицинские округа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Bahnschrift Condensed" pitchFamily="34" charset="0"/>
              </a:rPr>
              <a:t> ( до 1700 человек)</a:t>
            </a:r>
            <a:endParaRPr lang="ru-RU" sz="1200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1988840"/>
            <a:ext cx="2592288" cy="6510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ahnschrift Condensed" pitchFamily="34" charset="0"/>
              </a:rPr>
              <a:t>Администрация муниципального района </a:t>
            </a:r>
            <a:r>
              <a:rPr lang="ru-RU" sz="1200" b="1" dirty="0" smtClean="0">
                <a:solidFill>
                  <a:schemeClr val="tx1"/>
                </a:solidFill>
                <a:latin typeface="Bahnschrift Condensed" pitchFamily="34" charset="0"/>
              </a:rPr>
              <a:t>(городского округа)</a:t>
            </a:r>
            <a:endParaRPr lang="ru-RU" sz="1200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7" y="2785526"/>
            <a:ext cx="6573425" cy="10035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Bahnschrift Condensed" pitchFamily="34" charset="0"/>
              </a:rPr>
              <a:t>«Центр управления здоровьем населения … района»</a:t>
            </a:r>
            <a:endParaRPr lang="ru-RU" sz="16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Bahnschrift Condensed" pitchFamily="34" charset="0"/>
              </a:rPr>
              <a:t>(председатель – глава администрации района)</a:t>
            </a:r>
          </a:p>
          <a:p>
            <a:pPr algn="ctr">
              <a:lnSpc>
                <a:spcPct val="80000"/>
              </a:lnSpc>
            </a:pPr>
            <a:endParaRPr lang="ru-RU" sz="8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chemeClr val="tx1"/>
                </a:solidFill>
                <a:latin typeface="Bahnschrift Condensed" pitchFamily="34" charset="0"/>
              </a:rPr>
              <a:t>общая координация работы офисов, обеспечение информационно-аналитического учета, </a:t>
            </a:r>
            <a:r>
              <a:rPr lang="en-US" sz="1200" dirty="0" smtClean="0">
                <a:solidFill>
                  <a:schemeClr val="tx1"/>
                </a:solidFill>
                <a:latin typeface="Bahnschrift Condensed" pitchFamily="34" charset="0"/>
              </a:rPr>
              <a:t>KPI</a:t>
            </a:r>
            <a:r>
              <a:rPr lang="ru-RU" sz="1200" dirty="0" smtClean="0">
                <a:solidFill>
                  <a:schemeClr val="tx1"/>
                </a:solidFill>
                <a:latin typeface="Bahnschrift Condensed" pitchFamily="34" charset="0"/>
              </a:rPr>
              <a:t> сотрудников офиса, ведение кадрового, финансово-экономического и правового обеспечения</a:t>
            </a:r>
            <a:endParaRPr lang="ru-RU" sz="12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1052736"/>
            <a:ext cx="2736304" cy="723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ahnschrift Condensed" pitchFamily="34" charset="0"/>
              </a:rPr>
              <a:t>Координационный совет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Bahnschrift Condensed" pitchFamily="34" charset="0"/>
              </a:rPr>
              <a:t>«Управление здоровьем населения Курской области» председатель Губернатор Курской области</a:t>
            </a:r>
            <a:endParaRPr lang="ru-RU" sz="1100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933056"/>
            <a:ext cx="2107294" cy="7543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Bahnschrift Condensed" pitchFamily="34" charset="0"/>
              </a:rPr>
              <a:t>Центральная районная больница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Bahnschrift Condensed" pitchFamily="34" charset="0"/>
              </a:rPr>
              <a:t>(терапевты, педиатры и узкие специалисты)</a:t>
            </a:r>
            <a:endParaRPr lang="ru-RU" sz="1200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5373216"/>
            <a:ext cx="1368152" cy="720080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Bahnschrift Condensed" pitchFamily="34" charset="0"/>
              </a:rPr>
              <a:t>МО 2-3 уровня</a:t>
            </a:r>
            <a:endParaRPr lang="ru-RU" sz="1200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55776" y="4293095"/>
            <a:ext cx="1800200" cy="6480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Bahnschrift Condensed" pitchFamily="34" charset="0"/>
              </a:rPr>
              <a:t>Офис врача общей практики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Bahnschrift Condensed" pitchFamily="34" charset="0"/>
              </a:rPr>
              <a:t>(семейного врача)</a:t>
            </a:r>
            <a:endParaRPr lang="ru-RU" sz="1200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cxnSp>
        <p:nvCxnSpPr>
          <p:cNvPr id="24" name="Прямая со стрелкой 23"/>
          <p:cNvCxnSpPr>
            <a:stCxn id="22" idx="3"/>
            <a:endCxn id="16" idx="1"/>
          </p:cNvCxnSpPr>
          <p:nvPr/>
        </p:nvCxnSpPr>
        <p:spPr>
          <a:xfrm flipV="1">
            <a:off x="4355976" y="4310227"/>
            <a:ext cx="648072" cy="30690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2" idx="3"/>
            <a:endCxn id="17" idx="1"/>
          </p:cNvCxnSpPr>
          <p:nvPr/>
        </p:nvCxnSpPr>
        <p:spPr>
          <a:xfrm>
            <a:off x="4355976" y="4617131"/>
            <a:ext cx="1440160" cy="111612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8" idx="3"/>
            <a:endCxn id="17" idx="1"/>
          </p:cNvCxnSpPr>
          <p:nvPr/>
        </p:nvCxnSpPr>
        <p:spPr>
          <a:xfrm>
            <a:off x="4355976" y="5180443"/>
            <a:ext cx="1440160" cy="55281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8" idx="3"/>
            <a:endCxn id="16" idx="1"/>
          </p:cNvCxnSpPr>
          <p:nvPr/>
        </p:nvCxnSpPr>
        <p:spPr>
          <a:xfrm flipV="1">
            <a:off x="4355976" y="4310227"/>
            <a:ext cx="648072" cy="87021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228184" y="4725144"/>
            <a:ext cx="0" cy="64807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563888" y="1772816"/>
            <a:ext cx="0" cy="100811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860032" y="1772816"/>
            <a:ext cx="0" cy="28803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292080" y="2564904"/>
            <a:ext cx="0" cy="28803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5436096" y="2564904"/>
            <a:ext cx="0" cy="28803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3707904" y="1772816"/>
            <a:ext cx="0" cy="100811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275856" y="5301208"/>
            <a:ext cx="0" cy="57606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555776" y="4941167"/>
            <a:ext cx="1800200" cy="478552"/>
          </a:xfrm>
          <a:prstGeom prst="rect">
            <a:avLst/>
          </a:prstGeom>
          <a:solidFill>
            <a:srgbClr val="A7D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Bahnschrift Condensed" pitchFamily="34" charset="0"/>
              </a:rPr>
              <a:t>ФАПы</a:t>
            </a:r>
            <a:endParaRPr lang="ru-RU" sz="1200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20" name="Блок-схема: несколько документов 19"/>
          <p:cNvSpPr/>
          <p:nvPr/>
        </p:nvSpPr>
        <p:spPr>
          <a:xfrm>
            <a:off x="2699792" y="5661248"/>
            <a:ext cx="1800200" cy="792088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Bahnschrift Condensed" pitchFamily="34" charset="0"/>
              </a:rPr>
              <a:t>диспансеризация, рецепты, листки нетрудоспособности</a:t>
            </a:r>
            <a:endParaRPr lang="ru-RU" sz="1050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3419872" y="4005064"/>
            <a:ext cx="158417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6444208" y="4725144"/>
            <a:ext cx="0" cy="64807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419872" y="4005064"/>
            <a:ext cx="0" cy="28803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323528" y="980728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EE6E04"/>
                </a:solidFill>
                <a:latin typeface="Bahnschrift Condensed" pitchFamily="34" charset="0"/>
              </a:rPr>
              <a:t>проект «Управление здоровьем населения Курской области»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решение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3" name="Группа 76"/>
          <p:cNvGrpSpPr/>
          <p:nvPr/>
        </p:nvGrpSpPr>
        <p:grpSpPr>
          <a:xfrm>
            <a:off x="5076056" y="6957392"/>
            <a:ext cx="1615131" cy="584775"/>
            <a:chOff x="611560" y="1988840"/>
            <a:chExt cx="1615131" cy="584775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611560" y="1988840"/>
              <a:ext cx="4587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6600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1187624" y="2132856"/>
              <a:ext cx="10390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  <a:ea typeface="Times New Roman" pitchFamily="18" charset="0"/>
                  <a:cs typeface="Times New Roman" pitchFamily="18" charset="0"/>
                </a:rPr>
                <a:t>участка </a:t>
              </a:r>
            </a:p>
          </p:txBody>
        </p:sp>
      </p:grpSp>
      <p:sp>
        <p:nvSpPr>
          <p:cNvPr id="113" name="Прямоугольник 112"/>
          <p:cNvSpPr/>
          <p:nvPr/>
        </p:nvSpPr>
        <p:spPr>
          <a:xfrm>
            <a:off x="323528" y="980728"/>
            <a:ext cx="532859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E6E04"/>
                </a:solidFill>
                <a:latin typeface="Bahnschrift Condensed" pitchFamily="34" charset="0"/>
              </a:rPr>
              <a:t>расширение полномочий органов местного самоуправления</a:t>
            </a:r>
            <a:endParaRPr lang="ru-RU" sz="2400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67544" y="1772816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Совершенствование НПА: расширение полномочий органов местного самоуправления.</a:t>
            </a:r>
          </a:p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Установление ответственности инвестиционных компаний, осуществляющих хозяйственную деятельность  за </a:t>
            </a:r>
            <a:r>
              <a:rPr lang="ru-RU" b="1" dirty="0" err="1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и участие в развитии первичного звена  здравоохранения</a:t>
            </a:r>
          </a:p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Привлечение специалистов путем развития   инфраструктуры населенных пунктов, расширения мер социальной поддержки.</a:t>
            </a:r>
          </a:p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Совершенствование транспортной инфраструктуры (строительство дорог с твердым покрытием, продолжение обеспечения специализированным транспортом и организация доступной среды, </a:t>
            </a:r>
            <a:r>
              <a:rPr lang="ru-RU" b="1" dirty="0" err="1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логистические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решения в организации движения маршрутных такси, </a:t>
            </a:r>
            <a:r>
              <a:rPr lang="ru-RU" b="1" dirty="0" err="1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самозанятые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).  </a:t>
            </a:r>
          </a:p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Создание системного межведомственного подхода по профилактике заболеваний и формированию ЗОЖ у жителей.</a:t>
            </a:r>
          </a:p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Популяризация  престижа профессии медицинского работника.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проблемы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188640"/>
            <a:ext cx="5400600" cy="93610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04664"/>
            <a:ext cx="5112568" cy="588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негативное отношение пациентов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-171400"/>
            <a:ext cx="5212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9600" dirty="0">
              <a:solidFill>
                <a:srgbClr val="C00000"/>
              </a:solidFill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300192" y="1340768"/>
            <a:ext cx="1309974" cy="923330"/>
            <a:chOff x="6876256" y="1340768"/>
            <a:chExt cx="1309974" cy="92333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876256" y="1412776"/>
              <a:ext cx="13099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rgbClr val="C00000"/>
                  </a:solidFill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«    »</a:t>
              </a:r>
              <a:endParaRPr lang="ru-RU" sz="4800" dirty="0">
                <a:solidFill>
                  <a:srgbClr val="C00000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236296" y="1340768"/>
              <a:ext cx="6591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b="1" dirty="0" smtClean="0">
                  <a:solidFill>
                    <a:srgbClr val="C00000"/>
                  </a:solidFill>
                  <a:latin typeface="Arial Narrow" pitchFamily="34" charset="0"/>
                  <a:cs typeface="Times New Roman" pitchFamily="18" charset="0"/>
                </a:rPr>
                <a:t>– </a:t>
              </a:r>
              <a:endParaRPr lang="ru-RU" sz="54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67544" y="1412776"/>
            <a:ext cx="6336704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1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ответственность руководителя МО;</a:t>
            </a:r>
            <a:endParaRPr lang="ru-RU" b="1" dirty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1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отсутствие должных  каналов связи «пациент-администрация МО»;</a:t>
            </a:r>
            <a:endParaRPr lang="ru-RU" b="1" dirty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1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негативный имидж здравоохранения;</a:t>
            </a:r>
            <a:endParaRPr lang="ru-RU" b="1" dirty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7544" y="2636912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67544" y="2636912"/>
            <a:ext cx="4968552" cy="588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решение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51520" y="3501008"/>
            <a:ext cx="8712969" cy="2377542"/>
            <a:chOff x="251520" y="3717032"/>
            <a:chExt cx="8712969" cy="237754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827584" y="3717032"/>
              <a:ext cx="19880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EE6E04"/>
                  </a:solidFill>
                  <a:latin typeface="Bahnschrift Condensed" pitchFamily="34" charset="0"/>
                </a:rPr>
                <a:t>контроль  обращений</a:t>
              </a:r>
              <a:endParaRPr lang="ru-RU" sz="20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27585" y="4077072"/>
              <a:ext cx="4104455" cy="1329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b="1" dirty="0" smtClean="0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- персональная ответственность руководителя МО;</a:t>
              </a:r>
            </a:p>
            <a:p>
              <a:pPr>
                <a:spcAft>
                  <a:spcPts val="600"/>
                </a:spcAft>
              </a:pPr>
              <a:r>
                <a:rPr lang="ru-RU" sz="1600" b="1" dirty="0" smtClean="0">
                  <a:solidFill>
                    <a:srgbClr val="1A4652"/>
                  </a:solidFill>
                  <a:latin typeface="Bahnschrift Condensed" pitchFamily="34" charset="0"/>
                  <a:cs typeface="Times New Roman" pitchFamily="18" charset="0"/>
                </a:rPr>
                <a:t>- мониторинг и анализ обращений специалистами КЗКО;</a:t>
              </a:r>
            </a:p>
            <a:p>
              <a:pPr>
                <a:lnSpc>
                  <a:spcPct val="80000"/>
                </a:lnSpc>
              </a:pPr>
              <a:r>
                <a:rPr lang="ru-RU" sz="1600" b="1" dirty="0" smtClean="0">
                  <a:solidFill>
                    <a:srgbClr val="1A4652"/>
                  </a:solidFill>
                  <a:latin typeface="Bahnschrift Condensed" pitchFamily="34" charset="0"/>
                  <a:cs typeface="Times New Roman" pitchFamily="18" charset="0"/>
                </a:rPr>
                <a:t>- совместно с ТФОМС проработка вопроса о роли страховых представителей в рассмотрении обращений пациентов;</a:t>
              </a:r>
              <a:endParaRPr lang="ru-RU" sz="16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940151" y="3789040"/>
              <a:ext cx="11641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EE6E04"/>
                  </a:solidFill>
                  <a:latin typeface="Bahnschrift Condensed" pitchFamily="34" charset="0"/>
                </a:rPr>
                <a:t>открытость</a:t>
              </a:r>
              <a:endParaRPr lang="ru-RU" sz="20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940153" y="4149080"/>
              <a:ext cx="3024336" cy="1674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sz="1600" b="1" dirty="0" smtClean="0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- размещение информации на стендах и сайтах МО о телефонах горячих линий, часах приема администрации МО и КЗКО, порядке рассмотрения жалоб;</a:t>
              </a:r>
            </a:p>
            <a:p>
              <a:pPr>
                <a:spcAft>
                  <a:spcPts val="600"/>
                </a:spcAft>
                <a:buFontTx/>
                <a:buChar char="-"/>
              </a:pPr>
              <a:r>
                <a:rPr lang="ru-RU" sz="1600" b="1" dirty="0" smtClean="0">
                  <a:solidFill>
                    <a:srgbClr val="1A4652"/>
                  </a:solidFill>
                  <a:latin typeface="Bahnschrift Condensed" pitchFamily="34" charset="0"/>
                  <a:cs typeface="Times New Roman" pitchFamily="18" charset="0"/>
                </a:rPr>
                <a:t>работа с гражданами в </a:t>
              </a:r>
              <a:r>
                <a:rPr lang="ru-RU" sz="1600" b="1" dirty="0" err="1" smtClean="0">
                  <a:solidFill>
                    <a:srgbClr val="1A4652"/>
                  </a:solidFill>
                  <a:latin typeface="Bahnschrift Condensed" pitchFamily="34" charset="0"/>
                  <a:cs typeface="Times New Roman" pitchFamily="18" charset="0"/>
                </a:rPr>
                <a:t>соцсетях</a:t>
              </a:r>
              <a:r>
                <a:rPr lang="ru-RU" sz="1600" b="1" dirty="0" smtClean="0">
                  <a:solidFill>
                    <a:srgbClr val="1A4652"/>
                  </a:solidFill>
                  <a:latin typeface="Bahnschrift Condensed" pitchFamily="34" charset="0"/>
                  <a:cs typeface="Times New Roman" pitchFamily="18" charset="0"/>
                </a:rPr>
                <a:t>;</a:t>
              </a:r>
            </a:p>
            <a:p>
              <a:pPr>
                <a:lnSpc>
                  <a:spcPct val="80000"/>
                </a:lnSpc>
                <a:spcAft>
                  <a:spcPts val="600"/>
                </a:spcAft>
                <a:buFontTx/>
                <a:buChar char="-"/>
              </a:pPr>
              <a:r>
                <a:rPr lang="ru-RU" sz="1600" b="1" dirty="0" smtClean="0">
                  <a:solidFill>
                    <a:srgbClr val="1A4652"/>
                  </a:solidFill>
                  <a:latin typeface="Bahnschrift Condensed" pitchFamily="34" charset="0"/>
                  <a:cs typeface="Times New Roman" pitchFamily="18" charset="0"/>
                </a:rPr>
                <a:t> работа служб дежурных администраторов в МО;</a:t>
              </a:r>
              <a:endParaRPr lang="ru-RU" sz="1600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27584" y="5445224"/>
              <a:ext cx="27783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EE6E04"/>
                  </a:solidFill>
                  <a:latin typeface="Bahnschrift Condensed" pitchFamily="34" charset="0"/>
                </a:rPr>
                <a:t>независимая оценка качества</a:t>
              </a:r>
              <a:endParaRPr lang="ru-RU" sz="2000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27584" y="5805264"/>
              <a:ext cx="3816424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b="1" dirty="0" smtClean="0">
                  <a:solidFill>
                    <a:srgbClr val="1A4652"/>
                  </a:solidFill>
                  <a:latin typeface="Bahnschrift Condensed" pitchFamily="34" charset="0"/>
                  <a:cs typeface="Times New Roman" pitchFamily="18" charset="0"/>
                </a:rPr>
                <a:t>изучение общественного мнения и результатов НОК</a:t>
              </a:r>
              <a:endParaRPr lang="ru-RU" sz="1400" b="1" dirty="0">
                <a:solidFill>
                  <a:srgbClr val="1A4652"/>
                </a:solidFill>
                <a:latin typeface="Bahnschrift Condensed" pitchFamily="34" charset="0"/>
                <a:cs typeface="Times New Roman" pitchFamily="18" charset="0"/>
              </a:endParaRPr>
            </a:p>
          </p:txBody>
        </p:sp>
        <p:pic>
          <p:nvPicPr>
            <p:cNvPr id="35" name="Рисунок 34" descr="3a6012bfb627b60a884cf33fc044885c.png"/>
            <p:cNvPicPr>
              <a:picLocks noChangeAspect="1"/>
            </p:cNvPicPr>
            <p:nvPr/>
          </p:nvPicPr>
          <p:blipFill>
            <a:blip r:embed="rId4" cstate="print">
              <a:grayscl/>
              <a:lum bright="40000"/>
            </a:blip>
            <a:stretch>
              <a:fillRect/>
            </a:stretch>
          </p:blipFill>
          <p:spPr>
            <a:xfrm>
              <a:off x="323528" y="5517232"/>
              <a:ext cx="447902" cy="548680"/>
            </a:xfrm>
            <a:prstGeom prst="rect">
              <a:avLst/>
            </a:prstGeom>
          </p:spPr>
        </p:pic>
        <p:pic>
          <p:nvPicPr>
            <p:cNvPr id="36" name="Рисунок 35" descr="img_83906.png"/>
            <p:cNvPicPr>
              <a:picLocks noChangeAspect="1"/>
            </p:cNvPicPr>
            <p:nvPr/>
          </p:nvPicPr>
          <p:blipFill>
            <a:blip r:embed="rId5" cstate="print">
              <a:lum bright="40000"/>
            </a:blip>
            <a:stretch>
              <a:fillRect/>
            </a:stretch>
          </p:blipFill>
          <p:spPr>
            <a:xfrm>
              <a:off x="251520" y="4077072"/>
              <a:ext cx="526867" cy="548680"/>
            </a:xfrm>
            <a:prstGeom prst="rect">
              <a:avLst/>
            </a:prstGeom>
          </p:spPr>
        </p:pic>
        <p:pic>
          <p:nvPicPr>
            <p:cNvPr id="37" name="Рисунок 36" descr="!2.png"/>
            <p:cNvPicPr>
              <a:picLocks noChangeAspect="1"/>
            </p:cNvPicPr>
            <p:nvPr/>
          </p:nvPicPr>
          <p:blipFill>
            <a:blip r:embed="rId6" cstate="print">
              <a:grayscl/>
              <a:lum bright="10000"/>
            </a:blip>
            <a:stretch>
              <a:fillRect/>
            </a:stretch>
          </p:blipFill>
          <p:spPr>
            <a:xfrm>
              <a:off x="5076056" y="4221088"/>
              <a:ext cx="847274" cy="8472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решение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052736"/>
            <a:ext cx="302433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E6E04"/>
                </a:solidFill>
                <a:latin typeface="Bahnschrift Condensed" pitchFamily="34" charset="0"/>
              </a:rPr>
              <a:t>«Бережливая поликлиника»</a:t>
            </a:r>
            <a:endParaRPr lang="ru-RU" sz="2400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pic>
        <p:nvPicPr>
          <p:cNvPr id="37" name="Рисунок 36" descr="бережливая поликлини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44824"/>
            <a:ext cx="3600400" cy="3816424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788024" y="1484784"/>
            <a:ext cx="410445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E6E04"/>
                </a:solidFill>
                <a:latin typeface="Bahnschrift Condensed" pitchFamily="34" charset="0"/>
              </a:rPr>
              <a:t>создание офисов приема врача-педиатра в шаговой доступности</a:t>
            </a:r>
            <a:endParaRPr lang="ru-RU" sz="2400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355976" y="2492896"/>
            <a:ext cx="1446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пос. Северный 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6732240" y="2420888"/>
            <a:ext cx="1691489" cy="904166"/>
            <a:chOff x="611560" y="1772816"/>
            <a:chExt cx="1691489" cy="904166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611560" y="1772816"/>
              <a:ext cx="169148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rgbClr val="EE6E04"/>
                  </a:solidFill>
                  <a:latin typeface="Arial Black" pitchFamily="34" charset="0"/>
                </a:rPr>
                <a:t>4800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11560" y="2276872"/>
              <a:ext cx="7248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1A4652"/>
                  </a:solidFill>
                  <a:latin typeface="Bahnschrift Condensed" pitchFamily="34" charset="0"/>
                </a:rPr>
                <a:t>детей 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660232" y="3284984"/>
            <a:ext cx="1431039" cy="769441"/>
            <a:chOff x="611560" y="1988840"/>
            <a:chExt cx="1431039" cy="76944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11560" y="1988840"/>
              <a:ext cx="56137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rgbClr val="EE6E04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1043608" y="2132856"/>
              <a:ext cx="9989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1A4652"/>
                  </a:solidFill>
                  <a:latin typeface="Bahnschrift Condensed" pitchFamily="34" charset="0"/>
                </a:rPr>
                <a:t>участков </a:t>
              </a: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4355976" y="4365104"/>
            <a:ext cx="2053767" cy="84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мик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. р-н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Плевицкой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ahnschrift Condensed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с прилегающей частью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Bahnschrift Condensed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пр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. Клыкова</a:t>
            </a:r>
          </a:p>
        </p:txBody>
      </p:sp>
      <p:grpSp>
        <p:nvGrpSpPr>
          <p:cNvPr id="82" name="Группа 81"/>
          <p:cNvGrpSpPr/>
          <p:nvPr/>
        </p:nvGrpSpPr>
        <p:grpSpPr>
          <a:xfrm>
            <a:off x="6804248" y="4293096"/>
            <a:ext cx="1691489" cy="904166"/>
            <a:chOff x="6804248" y="4077072"/>
            <a:chExt cx="1691489" cy="904166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6804248" y="4077072"/>
              <a:ext cx="169148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rgbClr val="EE6E04"/>
                  </a:solidFill>
                  <a:latin typeface="Arial Black" pitchFamily="34" charset="0"/>
                </a:rPr>
                <a:t>2400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804248" y="4581128"/>
              <a:ext cx="7248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1A4652"/>
                  </a:solidFill>
                  <a:latin typeface="Bahnschrift Condensed" pitchFamily="34" charset="0"/>
                </a:rPr>
                <a:t>детей 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6732240" y="5157192"/>
            <a:ext cx="1339669" cy="769441"/>
            <a:chOff x="611560" y="1988840"/>
            <a:chExt cx="1339669" cy="769441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611560" y="1988840"/>
              <a:ext cx="56137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rgbClr val="EE6E04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043608" y="2132856"/>
              <a:ext cx="9076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1A4652"/>
                  </a:solidFill>
                  <a:latin typeface="Bahnschrift Condensed" pitchFamily="34" charset="0"/>
                </a:rPr>
                <a:t>участка </a:t>
              </a:r>
              <a:endParaRPr lang="ru-RU" sz="2000" b="1" dirty="0">
                <a:solidFill>
                  <a:srgbClr val="1A4652"/>
                </a:solidFill>
                <a:latin typeface="Bahnschrift Condensed" pitchFamily="34" charset="0"/>
              </a:endParaRPr>
            </a:p>
          </p:txBody>
        </p:sp>
      </p:grpSp>
      <p:pic>
        <p:nvPicPr>
          <p:cNvPr id="86" name="Рисунок 85" descr="chrs-home-page-icons-blue-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512" y="908720"/>
            <a:ext cx="1224136" cy="792088"/>
          </a:xfrm>
          <a:prstGeom prst="rect">
            <a:avLst/>
          </a:prstGeom>
        </p:spPr>
      </p:pic>
      <p:pic>
        <p:nvPicPr>
          <p:cNvPr id="87" name="Рисунок 86" descr="general-medical-icons-vector-283025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30000"/>
          </a:blip>
          <a:srcRect l="37187" t="54200" r="38788" b="25850"/>
          <a:stretch>
            <a:fillRect/>
          </a:stretch>
        </p:blipFill>
        <p:spPr>
          <a:xfrm>
            <a:off x="3995936" y="1412776"/>
            <a:ext cx="864096" cy="1094521"/>
          </a:xfrm>
          <a:prstGeom prst="rect">
            <a:avLst/>
          </a:prstGeom>
        </p:spPr>
      </p:pic>
      <p:cxnSp>
        <p:nvCxnSpPr>
          <p:cNvPr id="92" name="Прямая соединительная линия 91"/>
          <p:cNvCxnSpPr/>
          <p:nvPr/>
        </p:nvCxnSpPr>
        <p:spPr>
          <a:xfrm>
            <a:off x="4355976" y="4077072"/>
            <a:ext cx="4248472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519067" y="5877272"/>
            <a:ext cx="3355511" cy="923330"/>
            <a:chOff x="519067" y="5877272"/>
            <a:chExt cx="3355511" cy="923330"/>
          </a:xfrm>
        </p:grpSpPr>
        <p:pic>
          <p:nvPicPr>
            <p:cNvPr id="32" name="Рисунок 31" descr="!6.png"/>
            <p:cNvPicPr>
              <a:picLocks noChangeAspect="1"/>
            </p:cNvPicPr>
            <p:nvPr/>
          </p:nvPicPr>
          <p:blipFill>
            <a:blip r:embed="rId7" cstate="print">
              <a:grayscl/>
              <a:lum bright="10000"/>
            </a:blip>
            <a:stretch>
              <a:fillRect/>
            </a:stretch>
          </p:blipFill>
          <p:spPr>
            <a:xfrm>
              <a:off x="519067" y="5949280"/>
              <a:ext cx="647451" cy="504056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1187624" y="5877272"/>
              <a:ext cx="268695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319,299 млн.руб. </a:t>
              </a:r>
            </a:p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46,504 млн. руб.  в т.ч.бюджет КО</a:t>
              </a:r>
              <a:endParaRPr lang="ru-RU" dirty="0" smtClean="0"/>
            </a:p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проблемы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188640"/>
            <a:ext cx="5400600" cy="93610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1560" y="404664"/>
            <a:ext cx="5112568" cy="588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ограниченная доступность скорой медицинской помощи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340768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длительное время </a:t>
            </a:r>
            <a:r>
              <a:rPr lang="ru-RU" b="1" dirty="0" err="1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доезда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, неэффективная маршрутизация;</a:t>
            </a:r>
            <a:endParaRPr lang="ru-RU" b="1" dirty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spcAft>
                <a:spcPts val="500"/>
              </a:spcAft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отсутствие специализированной (авиационной) медицинской помощи;</a:t>
            </a:r>
          </a:p>
          <a:p>
            <a:pPr>
              <a:spcAft>
                <a:spcPts val="500"/>
              </a:spcAft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неэффективность неотложной медицинской 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помощи</a:t>
            </a:r>
            <a:endParaRPr lang="ru-RU" sz="2000" b="1" dirty="0" smtClean="0">
              <a:solidFill>
                <a:srgbClr val="1A4652"/>
              </a:solidFill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-171400"/>
            <a:ext cx="5212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9600" dirty="0">
              <a:solidFill>
                <a:srgbClr val="C0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516216" y="1268760"/>
            <a:ext cx="1309974" cy="923330"/>
            <a:chOff x="6876256" y="1340768"/>
            <a:chExt cx="1309974" cy="92333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876256" y="1412776"/>
              <a:ext cx="13099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rgbClr val="C00000"/>
                  </a:solidFill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«    »</a:t>
              </a:r>
              <a:endParaRPr lang="ru-RU" sz="4800" dirty="0">
                <a:solidFill>
                  <a:srgbClr val="C000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236296" y="1340768"/>
              <a:ext cx="6591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b="1" dirty="0" smtClean="0">
                  <a:solidFill>
                    <a:srgbClr val="C00000"/>
                  </a:solidFill>
                  <a:latin typeface="Arial Narrow" pitchFamily="34" charset="0"/>
                  <a:cs typeface="Times New Roman" pitchFamily="18" charset="0"/>
                </a:rPr>
                <a:t>– </a:t>
              </a:r>
              <a:endParaRPr lang="ru-RU" sz="54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39552" y="2492896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11560" y="2492896"/>
            <a:ext cx="6768752" cy="588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решение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67544" y="3472728"/>
            <a:ext cx="5760640" cy="280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EE6E04"/>
                </a:solidFill>
                <a:latin typeface="Bahnschrift Condensed" pitchFamily="34" charset="0"/>
              </a:rPr>
              <a:t>создание единого регионального центра скорой медицинской помощи (единой диспетчерской) в </a:t>
            </a:r>
            <a:r>
              <a:rPr lang="ru-RU" b="1" dirty="0" smtClean="0">
                <a:solidFill>
                  <a:srgbClr val="EE6E04"/>
                </a:solidFill>
                <a:latin typeface="Bahnschrift Condensed" pitchFamily="34" charset="0"/>
              </a:rPr>
              <a:t>КГ ССМП</a:t>
            </a:r>
            <a:r>
              <a:rPr lang="x-none" b="1">
                <a:solidFill>
                  <a:srgbClr val="EE6E04"/>
                </a:solidFill>
                <a:latin typeface="Bahnschrift Condensed" pitchFamily="34" charset="0"/>
              </a:rPr>
              <a:t>;</a:t>
            </a:r>
            <a:endParaRPr lang="ru-RU" b="1" dirty="0">
              <a:solidFill>
                <a:srgbClr val="EE6E04"/>
              </a:solidFill>
              <a:latin typeface="Bahnschrift Condensed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EE6E04"/>
                </a:solidFill>
                <a:latin typeface="Bahnschrift Condensed" pitchFamily="34" charset="0"/>
              </a:rPr>
              <a:t>организация </a:t>
            </a:r>
            <a:r>
              <a:rPr lang="ru-RU" b="1" dirty="0">
                <a:solidFill>
                  <a:srgbClr val="EE6E04"/>
                </a:solidFill>
                <a:latin typeface="Bahnschrift Condensed" pitchFamily="34" charset="0"/>
              </a:rPr>
              <a:t>неотложной медицинской помощи </a:t>
            </a:r>
            <a:r>
              <a:rPr lang="ru-RU" b="1" dirty="0" smtClean="0">
                <a:solidFill>
                  <a:srgbClr val="EE6E04"/>
                </a:solidFill>
                <a:latin typeface="Bahnschrift Condensed" pitchFamily="34" charset="0"/>
              </a:rPr>
              <a:t>на базе КГ ССМП </a:t>
            </a:r>
            <a:r>
              <a:rPr lang="ru-RU" b="1" dirty="0">
                <a:solidFill>
                  <a:srgbClr val="EE6E04"/>
                </a:solidFill>
                <a:latin typeface="Bahnschrift Condensed" pitchFamily="34" charset="0"/>
              </a:rPr>
              <a:t>с поэтапным увеличением численности бригад</a:t>
            </a:r>
            <a:r>
              <a:rPr lang="x-none" b="1">
                <a:solidFill>
                  <a:srgbClr val="EE6E04"/>
                </a:solidFill>
                <a:latin typeface="Bahnschrift Condensed" pitchFamily="34" charset="0"/>
              </a:rPr>
              <a:t>;</a:t>
            </a:r>
            <a:endParaRPr lang="ru-RU" b="1" dirty="0">
              <a:solidFill>
                <a:srgbClr val="EE6E04"/>
              </a:solidFill>
              <a:latin typeface="Bahnschrift Condensed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EE6E04"/>
                </a:solidFill>
                <a:latin typeface="Bahnschrift Condensed" pitchFamily="34" charset="0"/>
              </a:rPr>
              <a:t>развитие санитарной </a:t>
            </a:r>
            <a:r>
              <a:rPr lang="ru-RU" b="1" dirty="0" smtClean="0">
                <a:solidFill>
                  <a:srgbClr val="EE6E04"/>
                </a:solidFill>
                <a:latin typeface="Bahnschrift Condensed" pitchFamily="34" charset="0"/>
              </a:rPr>
              <a:t>авиации;</a:t>
            </a:r>
            <a:endParaRPr lang="ru-RU" b="1" dirty="0">
              <a:solidFill>
                <a:srgbClr val="EE6E04"/>
              </a:solidFill>
              <a:latin typeface="Bahnschrift Condensed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SzPct val="150000"/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EE6E04"/>
                </a:solidFill>
                <a:latin typeface="Bahnschrift Condensed" pitchFamily="34" charset="0"/>
              </a:rPr>
              <a:t>ежегодное  </a:t>
            </a:r>
            <a:r>
              <a:rPr lang="ru-RU" b="1" dirty="0">
                <a:solidFill>
                  <a:srgbClr val="EE6E04"/>
                </a:solidFill>
                <a:latin typeface="Bahnschrift Condensed" pitchFamily="34" charset="0"/>
              </a:rPr>
              <a:t>обновление автопарка СМП</a:t>
            </a:r>
            <a:r>
              <a:rPr lang="ru-RU" b="1" dirty="0" smtClean="0">
                <a:solidFill>
                  <a:srgbClr val="EE6E04"/>
                </a:solidFill>
                <a:latin typeface="Bahnschrift Condensed" pitchFamily="34" charset="0"/>
              </a:rPr>
              <a:t>;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SzPct val="150000"/>
              <a:defRPr/>
            </a:pPr>
            <a:endParaRPr lang="ru-RU" b="1" dirty="0" smtClean="0">
              <a:solidFill>
                <a:srgbClr val="EE6E04"/>
              </a:solidFill>
              <a:latin typeface="Bahnschrift Condensed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SzPct val="150000"/>
              <a:defRPr/>
            </a:pPr>
            <a:endParaRPr lang="ru-RU" b="1" dirty="0" smtClean="0">
              <a:solidFill>
                <a:srgbClr val="EE6E04"/>
              </a:solidFill>
              <a:latin typeface="Bahnschrift Condensed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SzPct val="150000"/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EE6E04"/>
                </a:solidFill>
                <a:latin typeface="Bahnschrift Condensed" pitchFamily="34" charset="0"/>
              </a:rPr>
              <a:t>оснащение </a:t>
            </a:r>
            <a:r>
              <a:rPr lang="ru-RU" b="1" dirty="0">
                <a:solidFill>
                  <a:srgbClr val="EE6E04"/>
                </a:solidFill>
                <a:latin typeface="Bahnschrift Condensed" pitchFamily="34" charset="0"/>
              </a:rPr>
              <a:t>бригад мобильными рабочими местами</a:t>
            </a:r>
          </a:p>
        </p:txBody>
      </p:sp>
      <p:grpSp>
        <p:nvGrpSpPr>
          <p:cNvPr id="22" name="Группа 9"/>
          <p:cNvGrpSpPr/>
          <p:nvPr/>
        </p:nvGrpSpPr>
        <p:grpSpPr>
          <a:xfrm>
            <a:off x="6228184" y="4077072"/>
            <a:ext cx="2128641" cy="1187320"/>
            <a:chOff x="1232438" y="3068960"/>
            <a:chExt cx="2121215" cy="118732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304195" y="3573016"/>
              <a:ext cx="2049458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создано бригад неотложной медицинской помощи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232438" y="3068960"/>
              <a:ext cx="7303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6600"/>
                  </a:solidFill>
                  <a:latin typeface="Arial Black" pitchFamily="34" charset="0"/>
                </a:rPr>
                <a:t>10</a:t>
              </a:r>
              <a:endParaRPr lang="ru-RU" sz="3200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228184" y="3140968"/>
            <a:ext cx="2086676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91,5%   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доля выездов с временем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доезда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 менее 20 минут</a:t>
            </a:r>
          </a:p>
          <a:p>
            <a:endParaRPr lang="ru-RU" sz="32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560" y="5229200"/>
            <a:ext cx="4968552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27584" y="5229200"/>
            <a:ext cx="49685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E6E04"/>
                </a:solidFill>
                <a:latin typeface="Arial Black" pitchFamily="34" charset="0"/>
              </a:rPr>
              <a:t>  16 </a:t>
            </a:r>
            <a:r>
              <a:rPr lang="ru-RU" sz="1400" b="1" dirty="0" smtClean="0">
                <a:solidFill>
                  <a:srgbClr val="EE6E04"/>
                </a:solidFill>
                <a:latin typeface="Arial Black" pitchFamily="34" charset="0"/>
              </a:rPr>
              <a:t>авт.</a:t>
            </a:r>
            <a:r>
              <a:rPr lang="ru-RU" sz="1600" b="1" dirty="0" smtClean="0">
                <a:solidFill>
                  <a:srgbClr val="EE6E04"/>
                </a:solidFill>
                <a:latin typeface="Arial Narrow" pitchFamily="34" charset="0"/>
              </a:rPr>
              <a:t>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48,990 млн.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руб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 . ФБ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Bahnschrift Condensed" pitchFamily="34" charset="0"/>
            </a:endParaRPr>
          </a:p>
          <a:p>
            <a:r>
              <a:rPr lang="ru-RU" b="1" dirty="0" smtClean="0">
                <a:solidFill>
                  <a:srgbClr val="EE6E04"/>
                </a:solidFill>
                <a:latin typeface="Arial Black" pitchFamily="34" charset="0"/>
              </a:rPr>
              <a:t>  27 </a:t>
            </a:r>
            <a:r>
              <a:rPr lang="ru-RU" sz="1400" b="1" dirty="0" smtClean="0">
                <a:solidFill>
                  <a:srgbClr val="EE6E04"/>
                </a:solidFill>
                <a:latin typeface="Arial Black" pitchFamily="34" charset="0"/>
              </a:rPr>
              <a:t>авт. </a:t>
            </a:r>
            <a:r>
              <a:rPr lang="ru-RU" sz="2000" b="1" dirty="0" smtClean="0">
                <a:solidFill>
                  <a:srgbClr val="EE6E04"/>
                </a:solidFill>
                <a:latin typeface="Arial Black" pitchFamily="34" charset="0"/>
              </a:rPr>
              <a:t>  </a:t>
            </a:r>
            <a:r>
              <a:rPr lang="ru-RU" sz="1600" b="1" dirty="0" smtClean="0">
                <a:solidFill>
                  <a:srgbClr val="EE6E04"/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67,479 млн.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руб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 . РБ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5868144" y="5805264"/>
            <a:ext cx="3305817" cy="923330"/>
            <a:chOff x="519067" y="5877272"/>
            <a:chExt cx="3305817" cy="923330"/>
          </a:xfrm>
        </p:grpSpPr>
        <p:pic>
          <p:nvPicPr>
            <p:cNvPr id="29" name="Рисунок 28" descr="!6.png"/>
            <p:cNvPicPr>
              <a:picLocks noChangeAspect="1"/>
            </p:cNvPicPr>
            <p:nvPr/>
          </p:nvPicPr>
          <p:blipFill>
            <a:blip r:embed="rId4" cstate="print">
              <a:grayscl/>
              <a:lum bright="10000"/>
            </a:blip>
            <a:stretch>
              <a:fillRect/>
            </a:stretch>
          </p:blipFill>
          <p:spPr>
            <a:xfrm>
              <a:off x="519067" y="5949280"/>
              <a:ext cx="647451" cy="504056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1187624" y="5877272"/>
              <a:ext cx="263726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110,984 млн.руб. </a:t>
              </a:r>
            </a:p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68,134 млн. руб. в т.ч. бюджет КО</a:t>
              </a:r>
              <a:endParaRPr lang="ru-RU" dirty="0" smtClean="0"/>
            </a:p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проблемы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188640"/>
            <a:ext cx="5400600" cy="151216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1560" y="620688"/>
            <a:ext cx="5112568" cy="588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ограниченная доступность специализированной, в том числе высокотехнологичной медицинской помощи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2132856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превышение нормативных сроков ожидания;</a:t>
            </a:r>
          </a:p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нерациональная логистика пациентов;</a:t>
            </a:r>
          </a:p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епрофильная госпитализация;</a:t>
            </a:r>
          </a:p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несвоевременный перевод в учреждения третьего уровня</a:t>
            </a:r>
          </a:p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отсутствие преемственности</a:t>
            </a:r>
          </a:p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отсутствие  возможности развития специализированной и высокотехнологичной медицинской  помощи детям</a:t>
            </a:r>
          </a:p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endParaRPr lang="ru-RU" sz="2000" b="1" dirty="0" smtClean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188640"/>
            <a:ext cx="5212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9600" dirty="0">
              <a:solidFill>
                <a:srgbClr val="C000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860032" y="2276872"/>
            <a:ext cx="1309974" cy="923330"/>
            <a:chOff x="6876256" y="1340768"/>
            <a:chExt cx="1309974" cy="92333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876256" y="1412776"/>
              <a:ext cx="13099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rgbClr val="C00000"/>
                  </a:solidFill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«    »</a:t>
              </a:r>
              <a:endParaRPr lang="ru-RU" sz="4800" dirty="0">
                <a:solidFill>
                  <a:srgbClr val="C000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236296" y="1340768"/>
              <a:ext cx="6591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b="1" dirty="0" smtClean="0">
                  <a:solidFill>
                    <a:srgbClr val="C00000"/>
                  </a:solidFill>
                  <a:latin typeface="Arial Narrow" pitchFamily="34" charset="0"/>
                  <a:cs typeface="Times New Roman" pitchFamily="18" charset="0"/>
                </a:rPr>
                <a:t>– </a:t>
              </a:r>
              <a:endParaRPr lang="ru-RU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 descr="!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30000"/>
          </a:blip>
          <a:stretch>
            <a:fillRect/>
          </a:stretch>
        </p:blipFill>
        <p:spPr>
          <a:xfrm>
            <a:off x="1115616" y="1916832"/>
            <a:ext cx="1008112" cy="839214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решение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980728"/>
            <a:ext cx="633670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E6E04"/>
                </a:solidFill>
                <a:latin typeface="Bahnschrift Condensed" pitchFamily="34" charset="0"/>
              </a:rPr>
              <a:t>организация работы выездных мобильных бригад учреждений третьего уровня</a:t>
            </a:r>
            <a:endParaRPr lang="ru-RU" sz="2400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grpSp>
        <p:nvGrpSpPr>
          <p:cNvPr id="3" name="Группа 58"/>
          <p:cNvGrpSpPr/>
          <p:nvPr/>
        </p:nvGrpSpPr>
        <p:grpSpPr>
          <a:xfrm>
            <a:off x="539552" y="2348880"/>
            <a:ext cx="6644374" cy="3313934"/>
            <a:chOff x="467545" y="1988840"/>
            <a:chExt cx="7613345" cy="4450847"/>
          </a:xfrm>
        </p:grpSpPr>
        <p:grpSp>
          <p:nvGrpSpPr>
            <p:cNvPr id="4" name="Группа 35"/>
            <p:cNvGrpSpPr/>
            <p:nvPr/>
          </p:nvGrpSpPr>
          <p:grpSpPr>
            <a:xfrm>
              <a:off x="467545" y="1988840"/>
              <a:ext cx="7613345" cy="4450847"/>
              <a:chOff x="467545" y="1628800"/>
              <a:chExt cx="7613345" cy="4450847"/>
            </a:xfrm>
          </p:grpSpPr>
          <p:graphicFrame>
            <p:nvGraphicFramePr>
              <p:cNvPr id="33" name="Схема 32"/>
              <p:cNvGraphicFramePr/>
              <p:nvPr/>
            </p:nvGraphicFramePr>
            <p:xfrm>
              <a:off x="880090" y="2015647"/>
              <a:ext cx="72008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grpSp>
            <p:nvGrpSpPr>
              <p:cNvPr id="5" name="Группа 9"/>
              <p:cNvGrpSpPr/>
              <p:nvPr/>
            </p:nvGrpSpPr>
            <p:grpSpPr>
              <a:xfrm>
                <a:off x="467545" y="3861048"/>
                <a:ext cx="2623373" cy="1248114"/>
                <a:chOff x="1515910" y="3212976"/>
                <a:chExt cx="1699636" cy="1248114"/>
              </a:xfrm>
            </p:grpSpPr>
            <p:sp>
              <p:nvSpPr>
                <p:cNvPr id="55" name="Прямоугольник 54"/>
                <p:cNvSpPr/>
                <p:nvPr/>
              </p:nvSpPr>
              <p:spPr>
                <a:xfrm>
                  <a:off x="1609214" y="3717032"/>
                  <a:ext cx="1606332" cy="7440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000" b="1" dirty="0" err="1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Фатежска</a:t>
                  </a:r>
                  <a:r>
                    <a:rPr lang="ru-RU" sz="1000" b="1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 ЦРБ</a:t>
                  </a:r>
                </a:p>
                <a:p>
                  <a:r>
                    <a:rPr lang="ru-RU" sz="1000" b="1" dirty="0" err="1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Медвенская</a:t>
                  </a:r>
                  <a:r>
                    <a:rPr lang="ru-RU" sz="1000" b="1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 ЦРБ</a:t>
                  </a:r>
                </a:p>
                <a:p>
                  <a:r>
                    <a:rPr lang="ru-RU" sz="1000" b="1" dirty="0" err="1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Железногорская</a:t>
                  </a:r>
                  <a:r>
                    <a:rPr lang="ru-RU" sz="1000" b="1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 ГБ №2</a:t>
                  </a:r>
                  <a:endParaRPr lang="ru-RU" sz="1000" b="1" dirty="0">
                    <a:solidFill>
                      <a:schemeClr val="accent2">
                        <a:lumMod val="50000"/>
                      </a:schemeClr>
                    </a:solidFill>
                    <a:latin typeface="Bahnschrift Condensed" pitchFamily="34" charset="0"/>
                  </a:endParaRPr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>
                <a:xfrm>
                  <a:off x="1515910" y="3212976"/>
                  <a:ext cx="791597" cy="5373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dirty="0" smtClean="0">
                      <a:solidFill>
                        <a:srgbClr val="FF6600"/>
                      </a:solidFill>
                      <a:latin typeface="Arial Black" pitchFamily="34" charset="0"/>
                    </a:rPr>
                    <a:t>+3 МО</a:t>
                  </a:r>
                  <a:endParaRPr lang="ru-RU" sz="2000" dirty="0"/>
                </a:p>
              </p:txBody>
            </p:sp>
          </p:grpSp>
          <p:grpSp>
            <p:nvGrpSpPr>
              <p:cNvPr id="6" name="Группа 9"/>
              <p:cNvGrpSpPr/>
              <p:nvPr/>
            </p:nvGrpSpPr>
            <p:grpSpPr>
              <a:xfrm>
                <a:off x="1331639" y="2924944"/>
                <a:ext cx="2479360" cy="969424"/>
                <a:chOff x="1329299" y="3140968"/>
                <a:chExt cx="1606333" cy="969424"/>
              </a:xfrm>
            </p:grpSpPr>
            <p:sp>
              <p:nvSpPr>
                <p:cNvPr id="53" name="Прямоугольник 52"/>
                <p:cNvSpPr/>
                <p:nvPr/>
              </p:nvSpPr>
              <p:spPr>
                <a:xfrm>
                  <a:off x="1329300" y="3573016"/>
                  <a:ext cx="1606332" cy="5373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000" b="1" dirty="0" err="1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Суджанская</a:t>
                  </a:r>
                  <a:r>
                    <a:rPr lang="ru-RU" sz="1000" b="1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 ЦРБ</a:t>
                  </a:r>
                </a:p>
                <a:p>
                  <a:r>
                    <a:rPr lang="ru-RU" sz="1000" b="1" dirty="0" err="1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Горшеченская</a:t>
                  </a:r>
                  <a:r>
                    <a:rPr lang="ru-RU" sz="1000" b="1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 ЦРБ</a:t>
                  </a:r>
                </a:p>
              </p:txBody>
            </p:sp>
            <p:sp>
              <p:nvSpPr>
                <p:cNvPr id="54" name="Прямоугольник 53"/>
                <p:cNvSpPr/>
                <p:nvPr/>
              </p:nvSpPr>
              <p:spPr>
                <a:xfrm>
                  <a:off x="1329299" y="3140968"/>
                  <a:ext cx="791597" cy="5373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dirty="0" smtClean="0">
                      <a:solidFill>
                        <a:srgbClr val="FF6600"/>
                      </a:solidFill>
                      <a:latin typeface="Arial Black" pitchFamily="34" charset="0"/>
                    </a:rPr>
                    <a:t>+2 МО</a:t>
                  </a:r>
                  <a:endParaRPr lang="ru-RU" sz="2000" dirty="0"/>
                </a:p>
              </p:txBody>
            </p:sp>
          </p:grpSp>
          <p:grpSp>
            <p:nvGrpSpPr>
              <p:cNvPr id="7" name="Группа 9"/>
              <p:cNvGrpSpPr/>
              <p:nvPr/>
            </p:nvGrpSpPr>
            <p:grpSpPr>
              <a:xfrm>
                <a:off x="2267745" y="2060848"/>
                <a:ext cx="2623374" cy="969424"/>
                <a:chOff x="1002732" y="2924944"/>
                <a:chExt cx="1699637" cy="969424"/>
              </a:xfrm>
            </p:grpSpPr>
            <p:sp>
              <p:nvSpPr>
                <p:cNvPr id="51" name="Прямоугольник 50"/>
                <p:cNvSpPr/>
                <p:nvPr/>
              </p:nvSpPr>
              <p:spPr>
                <a:xfrm>
                  <a:off x="1096037" y="3356992"/>
                  <a:ext cx="1606332" cy="5373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Рыльская ЦРБ</a:t>
                  </a:r>
                </a:p>
                <a:p>
                  <a:r>
                    <a:rPr lang="ru-RU" sz="1000" b="1" dirty="0" err="1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Глушковская</a:t>
                  </a:r>
                  <a:r>
                    <a:rPr lang="ru-RU" sz="1000" b="1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 ЦРБ</a:t>
                  </a:r>
                </a:p>
              </p:txBody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1002732" y="2924944"/>
                  <a:ext cx="791597" cy="5373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dirty="0" smtClean="0">
                      <a:solidFill>
                        <a:srgbClr val="FF6600"/>
                      </a:solidFill>
                      <a:latin typeface="Arial Black" pitchFamily="34" charset="0"/>
                    </a:rPr>
                    <a:t>+2 МО</a:t>
                  </a:r>
                  <a:endParaRPr lang="ru-RU" sz="2000" dirty="0"/>
                </a:p>
              </p:txBody>
            </p:sp>
          </p:grpSp>
          <p:grpSp>
            <p:nvGrpSpPr>
              <p:cNvPr id="8" name="Группа 9"/>
              <p:cNvGrpSpPr/>
              <p:nvPr/>
            </p:nvGrpSpPr>
            <p:grpSpPr>
              <a:xfrm>
                <a:off x="5364088" y="1628800"/>
                <a:ext cx="2479359" cy="969424"/>
                <a:chOff x="1889132" y="2924944"/>
                <a:chExt cx="1606332" cy="969424"/>
              </a:xfrm>
            </p:grpSpPr>
            <p:sp>
              <p:nvSpPr>
                <p:cNvPr id="49" name="Прямоугольник 48"/>
                <p:cNvSpPr/>
                <p:nvPr/>
              </p:nvSpPr>
              <p:spPr>
                <a:xfrm>
                  <a:off x="1889132" y="3356992"/>
                  <a:ext cx="1606332" cy="5373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000" b="1" dirty="0" err="1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Льговская</a:t>
                  </a:r>
                  <a:r>
                    <a:rPr lang="ru-RU" sz="1000" b="1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 ЦРБ</a:t>
                  </a:r>
                </a:p>
                <a:p>
                  <a:r>
                    <a:rPr lang="ru-RU" sz="1000" b="1" dirty="0" err="1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Обоянская</a:t>
                  </a:r>
                  <a:r>
                    <a:rPr lang="ru-RU" sz="1000" b="1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Bahnschrift Condensed" pitchFamily="34" charset="0"/>
                    </a:rPr>
                    <a:t> ЦРБ</a:t>
                  </a:r>
                </a:p>
              </p:txBody>
            </p:sp>
            <p:sp>
              <p:nvSpPr>
                <p:cNvPr id="50" name="Прямоугольник 49"/>
                <p:cNvSpPr/>
                <p:nvPr/>
              </p:nvSpPr>
              <p:spPr>
                <a:xfrm>
                  <a:off x="1889132" y="2924944"/>
                  <a:ext cx="791597" cy="5373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dirty="0" smtClean="0">
                      <a:solidFill>
                        <a:srgbClr val="FF6600"/>
                      </a:solidFill>
                      <a:latin typeface="Arial Black" pitchFamily="34" charset="0"/>
                    </a:rPr>
                    <a:t>+2 МО</a:t>
                  </a:r>
                  <a:endParaRPr lang="ru-RU" sz="2000" dirty="0"/>
                </a:p>
              </p:txBody>
            </p:sp>
          </p:grpSp>
          <p:sp>
            <p:nvSpPr>
              <p:cNvPr id="39" name="Прямоугольник 38"/>
              <p:cNvSpPr/>
              <p:nvPr/>
            </p:nvSpPr>
            <p:spPr>
              <a:xfrm>
                <a:off x="2411760" y="5157193"/>
                <a:ext cx="1080119" cy="41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latin typeface="Arial Narrow" pitchFamily="34" charset="0"/>
                  </a:rPr>
                  <a:t>2020</a:t>
                </a:r>
                <a:endParaRPr lang="ru-RU" sz="1400" b="1" dirty="0">
                  <a:latin typeface="Arial Narrow" pitchFamily="34" charset="0"/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131840" y="4581128"/>
                <a:ext cx="1080119" cy="41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latin typeface="Arial Narrow" pitchFamily="34" charset="0"/>
                  </a:rPr>
                  <a:t>2021</a:t>
                </a:r>
                <a:endParaRPr lang="ru-RU" sz="1400" b="1" dirty="0">
                  <a:latin typeface="Arial Narrow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4139952" y="4149080"/>
                <a:ext cx="1080119" cy="41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latin typeface="Arial Narrow" pitchFamily="34" charset="0"/>
                  </a:rPr>
                  <a:t>2022</a:t>
                </a:r>
                <a:endParaRPr lang="ru-RU" sz="1400" b="1" dirty="0">
                  <a:latin typeface="Arial Narrow" pitchFamily="34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5148065" y="3789040"/>
                <a:ext cx="1080119" cy="41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latin typeface="Arial Narrow" pitchFamily="34" charset="0"/>
                  </a:rPr>
                  <a:t>2023</a:t>
                </a:r>
                <a:endParaRPr lang="ru-RU" sz="1400" b="1" dirty="0">
                  <a:latin typeface="Arial Narrow" pitchFamily="34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6156176" y="3573015"/>
                <a:ext cx="1080119" cy="41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latin typeface="Arial Narrow" pitchFamily="34" charset="0"/>
                  </a:rPr>
                  <a:t>2024</a:t>
                </a:r>
                <a:endParaRPr lang="ru-RU" sz="1400" b="1" dirty="0">
                  <a:latin typeface="Arial Narrow" pitchFamily="34" charset="0"/>
                </a:endParaRPr>
              </a:p>
            </p:txBody>
          </p:sp>
        </p:grpSp>
        <p:sp>
          <p:nvSpPr>
            <p:cNvPr id="57" name="Прямоугольник 56"/>
            <p:cNvSpPr/>
            <p:nvPr/>
          </p:nvSpPr>
          <p:spPr>
            <a:xfrm>
              <a:off x="3779912" y="2492896"/>
              <a:ext cx="2479359" cy="537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 err="1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Щигровская</a:t>
              </a:r>
              <a:r>
                <a:rPr lang="ru-RU" sz="1000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 ЦРБ</a:t>
              </a:r>
            </a:p>
            <a:p>
              <a:r>
                <a:rPr lang="ru-RU" sz="1000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Курская ЦРБ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779912" y="2060847"/>
              <a:ext cx="1221823" cy="5373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6600"/>
                  </a:solidFill>
                  <a:latin typeface="Arial Black" pitchFamily="34" charset="0"/>
                </a:rPr>
                <a:t>+2 МО</a:t>
              </a:r>
              <a:endParaRPr lang="ru-RU" sz="2000" dirty="0"/>
            </a:p>
          </p:txBody>
        </p:sp>
      </p:grpSp>
      <p:grpSp>
        <p:nvGrpSpPr>
          <p:cNvPr id="11" name="Группа 38"/>
          <p:cNvGrpSpPr/>
          <p:nvPr/>
        </p:nvGrpSpPr>
        <p:grpSpPr>
          <a:xfrm>
            <a:off x="5652120" y="2924944"/>
            <a:ext cx="2167199" cy="523220"/>
            <a:chOff x="6876256" y="1844824"/>
            <a:chExt cx="2167199" cy="523220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6948264" y="1844824"/>
              <a:ext cx="1440160" cy="432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6876256" y="1844824"/>
              <a:ext cx="21671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FF6600"/>
                  </a:solidFill>
                  <a:latin typeface="Arial Black" pitchFamily="34" charset="0"/>
                </a:rPr>
                <a:t>11 МО</a:t>
              </a:r>
              <a:endParaRPr lang="ru-RU" sz="2800" dirty="0"/>
            </a:p>
          </p:txBody>
        </p:sp>
      </p:grpSp>
      <p:pic>
        <p:nvPicPr>
          <p:cNvPr id="66" name="Рисунок 65" descr="general-medical-icons-vector-2830255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20000"/>
          </a:blip>
          <a:srcRect l="59262" t="73499" b="9701"/>
          <a:stretch>
            <a:fillRect/>
          </a:stretch>
        </p:blipFill>
        <p:spPr>
          <a:xfrm flipH="1">
            <a:off x="0" y="2060848"/>
            <a:ext cx="1831504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решение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980728"/>
            <a:ext cx="496855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EE6E04"/>
                </a:solidFill>
                <a:latin typeface="Bahnschrift Condensed" pitchFamily="34" charset="0"/>
              </a:rPr>
              <a:t>болезни системы кровообращения</a:t>
            </a:r>
            <a:endParaRPr lang="ru-RU" sz="2800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grpSp>
        <p:nvGrpSpPr>
          <p:cNvPr id="3" name="Группа 212"/>
          <p:cNvGrpSpPr/>
          <p:nvPr/>
        </p:nvGrpSpPr>
        <p:grpSpPr>
          <a:xfrm>
            <a:off x="3275856" y="2132856"/>
            <a:ext cx="5688632" cy="2952328"/>
            <a:chOff x="753594" y="1764914"/>
            <a:chExt cx="7562822" cy="3782273"/>
          </a:xfrm>
        </p:grpSpPr>
        <p:sp>
          <p:nvSpPr>
            <p:cNvPr id="16" name="Овал 15"/>
            <p:cNvSpPr>
              <a:spLocks noChangeArrowheads="1"/>
            </p:cNvSpPr>
            <p:nvPr/>
          </p:nvSpPr>
          <p:spPr bwMode="auto">
            <a:xfrm>
              <a:off x="3787568" y="2686041"/>
              <a:ext cx="70755" cy="62784"/>
            </a:xfrm>
            <a:prstGeom prst="ellipse">
              <a:avLst/>
            </a:prstGeom>
            <a:solidFill>
              <a:srgbClr val="99CC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38100" dir="8100000" algn="tr" rotWithShape="0">
                <a:srgbClr val="000000">
                  <a:alpha val="39999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239450" y="2141215"/>
              <a:ext cx="1067353" cy="1109180"/>
            </a:xfrm>
            <a:custGeom>
              <a:avLst/>
              <a:gdLst>
                <a:gd name="connsiteX0" fmla="*/ 292629 w 1029758"/>
                <a:gd name="connsiteY0" fmla="*/ 137583 h 1177925"/>
                <a:gd name="connsiteX1" fmla="*/ 352954 w 1029758"/>
                <a:gd name="connsiteY1" fmla="*/ 274108 h 1177925"/>
                <a:gd name="connsiteX2" fmla="*/ 181504 w 1029758"/>
                <a:gd name="connsiteY2" fmla="*/ 356658 h 1177925"/>
                <a:gd name="connsiteX3" fmla="*/ 133879 w 1029758"/>
                <a:gd name="connsiteY3" fmla="*/ 328083 h 1177925"/>
                <a:gd name="connsiteX4" fmla="*/ 64029 w 1029758"/>
                <a:gd name="connsiteY4" fmla="*/ 366183 h 1177925"/>
                <a:gd name="connsiteX5" fmla="*/ 89429 w 1029758"/>
                <a:gd name="connsiteY5" fmla="*/ 480483 h 1177925"/>
                <a:gd name="connsiteX6" fmla="*/ 13229 w 1029758"/>
                <a:gd name="connsiteY6" fmla="*/ 537633 h 1177925"/>
                <a:gd name="connsiteX7" fmla="*/ 10054 w 1029758"/>
                <a:gd name="connsiteY7" fmla="*/ 572558 h 1177925"/>
                <a:gd name="connsiteX8" fmla="*/ 54504 w 1029758"/>
                <a:gd name="connsiteY8" fmla="*/ 597958 h 1177925"/>
                <a:gd name="connsiteX9" fmla="*/ 54504 w 1029758"/>
                <a:gd name="connsiteY9" fmla="*/ 658283 h 1177925"/>
                <a:gd name="connsiteX10" fmla="*/ 108479 w 1029758"/>
                <a:gd name="connsiteY10" fmla="*/ 677333 h 1177925"/>
                <a:gd name="connsiteX11" fmla="*/ 149754 w 1029758"/>
                <a:gd name="connsiteY11" fmla="*/ 855133 h 1177925"/>
                <a:gd name="connsiteX12" fmla="*/ 210079 w 1029758"/>
                <a:gd name="connsiteY12" fmla="*/ 944033 h 1177925"/>
                <a:gd name="connsiteX13" fmla="*/ 279929 w 1029758"/>
                <a:gd name="connsiteY13" fmla="*/ 1032933 h 1177925"/>
                <a:gd name="connsiteX14" fmla="*/ 318029 w 1029758"/>
                <a:gd name="connsiteY14" fmla="*/ 1045633 h 1177925"/>
                <a:gd name="connsiteX15" fmla="*/ 359304 w 1029758"/>
                <a:gd name="connsiteY15" fmla="*/ 1026583 h 1177925"/>
                <a:gd name="connsiteX16" fmla="*/ 368829 w 1029758"/>
                <a:gd name="connsiteY16" fmla="*/ 1032933 h 1177925"/>
                <a:gd name="connsiteX17" fmla="*/ 356129 w 1029758"/>
                <a:gd name="connsiteY17" fmla="*/ 1055158 h 1177925"/>
                <a:gd name="connsiteX18" fmla="*/ 372004 w 1029758"/>
                <a:gd name="connsiteY18" fmla="*/ 1093258 h 1177925"/>
                <a:gd name="connsiteX19" fmla="*/ 372004 w 1029758"/>
                <a:gd name="connsiteY19" fmla="*/ 1125008 h 1177925"/>
                <a:gd name="connsiteX20" fmla="*/ 413279 w 1029758"/>
                <a:gd name="connsiteY20" fmla="*/ 1172633 h 1177925"/>
                <a:gd name="connsiteX21" fmla="*/ 473604 w 1029758"/>
                <a:gd name="connsiteY21" fmla="*/ 1156758 h 1177925"/>
                <a:gd name="connsiteX22" fmla="*/ 499004 w 1029758"/>
                <a:gd name="connsiteY22" fmla="*/ 1093258 h 1177925"/>
                <a:gd name="connsiteX23" fmla="*/ 546629 w 1029758"/>
                <a:gd name="connsiteY23" fmla="*/ 1083733 h 1177925"/>
                <a:gd name="connsiteX24" fmla="*/ 546629 w 1029758"/>
                <a:gd name="connsiteY24" fmla="*/ 1045633 h 1177925"/>
                <a:gd name="connsiteX25" fmla="*/ 575204 w 1029758"/>
                <a:gd name="connsiteY25" fmla="*/ 1029758 h 1177925"/>
                <a:gd name="connsiteX26" fmla="*/ 594254 w 1029758"/>
                <a:gd name="connsiteY26" fmla="*/ 1029758 h 1177925"/>
                <a:gd name="connsiteX27" fmla="*/ 629179 w 1029758"/>
                <a:gd name="connsiteY27" fmla="*/ 985308 h 1177925"/>
                <a:gd name="connsiteX28" fmla="*/ 654579 w 1029758"/>
                <a:gd name="connsiteY28" fmla="*/ 998008 h 1177925"/>
                <a:gd name="connsiteX29" fmla="*/ 670454 w 1029758"/>
                <a:gd name="connsiteY29" fmla="*/ 994833 h 1177925"/>
                <a:gd name="connsiteX30" fmla="*/ 679979 w 1029758"/>
                <a:gd name="connsiteY30" fmla="*/ 956733 h 1177925"/>
                <a:gd name="connsiteX31" fmla="*/ 711729 w 1029758"/>
                <a:gd name="connsiteY31" fmla="*/ 947208 h 1177925"/>
                <a:gd name="connsiteX32" fmla="*/ 711729 w 1029758"/>
                <a:gd name="connsiteY32" fmla="*/ 924983 h 1177925"/>
                <a:gd name="connsiteX33" fmla="*/ 730779 w 1029758"/>
                <a:gd name="connsiteY33" fmla="*/ 918633 h 1177925"/>
                <a:gd name="connsiteX34" fmla="*/ 768879 w 1029758"/>
                <a:gd name="connsiteY34" fmla="*/ 937683 h 1177925"/>
                <a:gd name="connsiteX35" fmla="*/ 848254 w 1029758"/>
                <a:gd name="connsiteY35" fmla="*/ 950383 h 1177925"/>
                <a:gd name="connsiteX36" fmla="*/ 845079 w 1029758"/>
                <a:gd name="connsiteY36" fmla="*/ 915458 h 1177925"/>
                <a:gd name="connsiteX37" fmla="*/ 873654 w 1029758"/>
                <a:gd name="connsiteY37" fmla="*/ 896408 h 1177925"/>
                <a:gd name="connsiteX38" fmla="*/ 918104 w 1029758"/>
                <a:gd name="connsiteY38" fmla="*/ 855133 h 1177925"/>
                <a:gd name="connsiteX39" fmla="*/ 908579 w 1029758"/>
                <a:gd name="connsiteY39" fmla="*/ 829733 h 1177925"/>
                <a:gd name="connsiteX40" fmla="*/ 921279 w 1029758"/>
                <a:gd name="connsiteY40" fmla="*/ 794808 h 1177925"/>
                <a:gd name="connsiteX41" fmla="*/ 902229 w 1029758"/>
                <a:gd name="connsiteY41" fmla="*/ 775758 h 1177925"/>
                <a:gd name="connsiteX42" fmla="*/ 902229 w 1029758"/>
                <a:gd name="connsiteY42" fmla="*/ 747183 h 1177925"/>
                <a:gd name="connsiteX43" fmla="*/ 883179 w 1029758"/>
                <a:gd name="connsiteY43" fmla="*/ 728133 h 1177925"/>
                <a:gd name="connsiteX44" fmla="*/ 911754 w 1029758"/>
                <a:gd name="connsiteY44" fmla="*/ 712258 h 1177925"/>
                <a:gd name="connsiteX45" fmla="*/ 911754 w 1029758"/>
                <a:gd name="connsiteY45" fmla="*/ 655108 h 1177925"/>
                <a:gd name="connsiteX46" fmla="*/ 933979 w 1029758"/>
                <a:gd name="connsiteY46" fmla="*/ 632883 h 1177925"/>
                <a:gd name="connsiteX47" fmla="*/ 959379 w 1029758"/>
                <a:gd name="connsiteY47" fmla="*/ 556683 h 1177925"/>
                <a:gd name="connsiteX48" fmla="*/ 1007004 w 1029758"/>
                <a:gd name="connsiteY48" fmla="*/ 467783 h 1177925"/>
                <a:gd name="connsiteX49" fmla="*/ 1019704 w 1029758"/>
                <a:gd name="connsiteY49" fmla="*/ 407458 h 1177925"/>
                <a:gd name="connsiteX50" fmla="*/ 946679 w 1029758"/>
                <a:gd name="connsiteY50" fmla="*/ 343958 h 1177925"/>
                <a:gd name="connsiteX51" fmla="*/ 924454 w 1029758"/>
                <a:gd name="connsiteY51" fmla="*/ 347133 h 1177925"/>
                <a:gd name="connsiteX52" fmla="*/ 889529 w 1029758"/>
                <a:gd name="connsiteY52" fmla="*/ 309033 h 1177925"/>
                <a:gd name="connsiteX53" fmla="*/ 886354 w 1029758"/>
                <a:gd name="connsiteY53" fmla="*/ 232833 h 1177925"/>
                <a:gd name="connsiteX54" fmla="*/ 873654 w 1029758"/>
                <a:gd name="connsiteY54" fmla="*/ 162983 h 1177925"/>
                <a:gd name="connsiteX55" fmla="*/ 860954 w 1029758"/>
                <a:gd name="connsiteY55" fmla="*/ 102658 h 1177925"/>
                <a:gd name="connsiteX56" fmla="*/ 835554 w 1029758"/>
                <a:gd name="connsiteY56" fmla="*/ 109008 h 1177925"/>
                <a:gd name="connsiteX57" fmla="*/ 819679 w 1029758"/>
                <a:gd name="connsiteY57" fmla="*/ 140758 h 1177925"/>
                <a:gd name="connsiteX58" fmla="*/ 768879 w 1029758"/>
                <a:gd name="connsiteY58" fmla="*/ 124883 h 1177925"/>
                <a:gd name="connsiteX59" fmla="*/ 740304 w 1029758"/>
                <a:gd name="connsiteY59" fmla="*/ 70908 h 1177925"/>
                <a:gd name="connsiteX60" fmla="*/ 699029 w 1029758"/>
                <a:gd name="connsiteY60" fmla="*/ 64558 h 1177925"/>
                <a:gd name="connsiteX61" fmla="*/ 679979 w 1029758"/>
                <a:gd name="connsiteY61" fmla="*/ 45508 h 1177925"/>
                <a:gd name="connsiteX62" fmla="*/ 664104 w 1029758"/>
                <a:gd name="connsiteY62" fmla="*/ 45508 h 1177925"/>
                <a:gd name="connsiteX63" fmla="*/ 632354 w 1029758"/>
                <a:gd name="connsiteY63" fmla="*/ 29633 h 1177925"/>
                <a:gd name="connsiteX64" fmla="*/ 600604 w 1029758"/>
                <a:gd name="connsiteY64" fmla="*/ 4233 h 1177925"/>
                <a:gd name="connsiteX65" fmla="*/ 514879 w 1029758"/>
                <a:gd name="connsiteY65" fmla="*/ 4233 h 1177925"/>
                <a:gd name="connsiteX66" fmla="*/ 483129 w 1029758"/>
                <a:gd name="connsiteY66" fmla="*/ 13758 h 1177925"/>
                <a:gd name="connsiteX67" fmla="*/ 460904 w 1029758"/>
                <a:gd name="connsiteY67" fmla="*/ 26458 h 1177925"/>
                <a:gd name="connsiteX68" fmla="*/ 435504 w 1029758"/>
                <a:gd name="connsiteY68" fmla="*/ 45508 h 1177925"/>
                <a:gd name="connsiteX69" fmla="*/ 413279 w 1029758"/>
                <a:gd name="connsiteY69" fmla="*/ 67733 h 1177925"/>
                <a:gd name="connsiteX70" fmla="*/ 375179 w 1029758"/>
                <a:gd name="connsiteY70" fmla="*/ 99483 h 1177925"/>
                <a:gd name="connsiteX71" fmla="*/ 292629 w 1029758"/>
                <a:gd name="connsiteY71" fmla="*/ 137583 h 117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029758" h="1177925">
                  <a:moveTo>
                    <a:pt x="292629" y="137583"/>
                  </a:moveTo>
                  <a:cubicBezTo>
                    <a:pt x="288925" y="166687"/>
                    <a:pt x="371475" y="237596"/>
                    <a:pt x="352954" y="274108"/>
                  </a:cubicBezTo>
                  <a:cubicBezTo>
                    <a:pt x="334433" y="310621"/>
                    <a:pt x="218016" y="347662"/>
                    <a:pt x="181504" y="356658"/>
                  </a:cubicBezTo>
                  <a:cubicBezTo>
                    <a:pt x="144992" y="365654"/>
                    <a:pt x="153458" y="326496"/>
                    <a:pt x="133879" y="328083"/>
                  </a:cubicBezTo>
                  <a:cubicBezTo>
                    <a:pt x="114300" y="329670"/>
                    <a:pt x="71437" y="340783"/>
                    <a:pt x="64029" y="366183"/>
                  </a:cubicBezTo>
                  <a:cubicBezTo>
                    <a:pt x="56621" y="391583"/>
                    <a:pt x="97896" y="451908"/>
                    <a:pt x="89429" y="480483"/>
                  </a:cubicBezTo>
                  <a:cubicBezTo>
                    <a:pt x="80962" y="509058"/>
                    <a:pt x="26458" y="522287"/>
                    <a:pt x="13229" y="537633"/>
                  </a:cubicBezTo>
                  <a:cubicBezTo>
                    <a:pt x="0" y="552979"/>
                    <a:pt x="3175" y="562504"/>
                    <a:pt x="10054" y="572558"/>
                  </a:cubicBezTo>
                  <a:cubicBezTo>
                    <a:pt x="16933" y="582612"/>
                    <a:pt x="47096" y="583671"/>
                    <a:pt x="54504" y="597958"/>
                  </a:cubicBezTo>
                  <a:cubicBezTo>
                    <a:pt x="61912" y="612245"/>
                    <a:pt x="45508" y="645054"/>
                    <a:pt x="54504" y="658283"/>
                  </a:cubicBezTo>
                  <a:cubicBezTo>
                    <a:pt x="63500" y="671512"/>
                    <a:pt x="92604" y="644525"/>
                    <a:pt x="108479" y="677333"/>
                  </a:cubicBezTo>
                  <a:cubicBezTo>
                    <a:pt x="124354" y="710141"/>
                    <a:pt x="132821" y="810683"/>
                    <a:pt x="149754" y="855133"/>
                  </a:cubicBezTo>
                  <a:cubicBezTo>
                    <a:pt x="166687" y="899583"/>
                    <a:pt x="188383" y="914400"/>
                    <a:pt x="210079" y="944033"/>
                  </a:cubicBezTo>
                  <a:cubicBezTo>
                    <a:pt x="231775" y="973666"/>
                    <a:pt x="261937" y="1016000"/>
                    <a:pt x="279929" y="1032933"/>
                  </a:cubicBezTo>
                  <a:cubicBezTo>
                    <a:pt x="297921" y="1049866"/>
                    <a:pt x="304800" y="1046691"/>
                    <a:pt x="318029" y="1045633"/>
                  </a:cubicBezTo>
                  <a:cubicBezTo>
                    <a:pt x="331258" y="1044575"/>
                    <a:pt x="350837" y="1028700"/>
                    <a:pt x="359304" y="1026583"/>
                  </a:cubicBezTo>
                  <a:cubicBezTo>
                    <a:pt x="367771" y="1024466"/>
                    <a:pt x="369358" y="1028171"/>
                    <a:pt x="368829" y="1032933"/>
                  </a:cubicBezTo>
                  <a:cubicBezTo>
                    <a:pt x="368300" y="1037696"/>
                    <a:pt x="355600" y="1045104"/>
                    <a:pt x="356129" y="1055158"/>
                  </a:cubicBezTo>
                  <a:cubicBezTo>
                    <a:pt x="356658" y="1065212"/>
                    <a:pt x="369358" y="1081616"/>
                    <a:pt x="372004" y="1093258"/>
                  </a:cubicBezTo>
                  <a:cubicBezTo>
                    <a:pt x="374650" y="1104900"/>
                    <a:pt x="365125" y="1111779"/>
                    <a:pt x="372004" y="1125008"/>
                  </a:cubicBezTo>
                  <a:cubicBezTo>
                    <a:pt x="378883" y="1138237"/>
                    <a:pt x="396346" y="1167341"/>
                    <a:pt x="413279" y="1172633"/>
                  </a:cubicBezTo>
                  <a:cubicBezTo>
                    <a:pt x="430212" y="1177925"/>
                    <a:pt x="459317" y="1169987"/>
                    <a:pt x="473604" y="1156758"/>
                  </a:cubicBezTo>
                  <a:cubicBezTo>
                    <a:pt x="487892" y="1143529"/>
                    <a:pt x="486833" y="1105429"/>
                    <a:pt x="499004" y="1093258"/>
                  </a:cubicBezTo>
                  <a:cubicBezTo>
                    <a:pt x="511175" y="1081087"/>
                    <a:pt x="538692" y="1091670"/>
                    <a:pt x="546629" y="1083733"/>
                  </a:cubicBezTo>
                  <a:cubicBezTo>
                    <a:pt x="554566" y="1075796"/>
                    <a:pt x="541867" y="1054629"/>
                    <a:pt x="546629" y="1045633"/>
                  </a:cubicBezTo>
                  <a:cubicBezTo>
                    <a:pt x="551391" y="1036637"/>
                    <a:pt x="567267" y="1032404"/>
                    <a:pt x="575204" y="1029758"/>
                  </a:cubicBezTo>
                  <a:cubicBezTo>
                    <a:pt x="583141" y="1027112"/>
                    <a:pt x="585258" y="1037166"/>
                    <a:pt x="594254" y="1029758"/>
                  </a:cubicBezTo>
                  <a:cubicBezTo>
                    <a:pt x="603250" y="1022350"/>
                    <a:pt x="619125" y="990600"/>
                    <a:pt x="629179" y="985308"/>
                  </a:cubicBezTo>
                  <a:cubicBezTo>
                    <a:pt x="639233" y="980016"/>
                    <a:pt x="647700" y="996421"/>
                    <a:pt x="654579" y="998008"/>
                  </a:cubicBezTo>
                  <a:cubicBezTo>
                    <a:pt x="661458" y="999595"/>
                    <a:pt x="666221" y="1001712"/>
                    <a:pt x="670454" y="994833"/>
                  </a:cubicBezTo>
                  <a:cubicBezTo>
                    <a:pt x="674687" y="987954"/>
                    <a:pt x="673100" y="964671"/>
                    <a:pt x="679979" y="956733"/>
                  </a:cubicBezTo>
                  <a:cubicBezTo>
                    <a:pt x="686858" y="948795"/>
                    <a:pt x="706437" y="952500"/>
                    <a:pt x="711729" y="947208"/>
                  </a:cubicBezTo>
                  <a:cubicBezTo>
                    <a:pt x="717021" y="941916"/>
                    <a:pt x="708554" y="929745"/>
                    <a:pt x="711729" y="924983"/>
                  </a:cubicBezTo>
                  <a:cubicBezTo>
                    <a:pt x="714904" y="920221"/>
                    <a:pt x="721254" y="916516"/>
                    <a:pt x="730779" y="918633"/>
                  </a:cubicBezTo>
                  <a:cubicBezTo>
                    <a:pt x="740304" y="920750"/>
                    <a:pt x="749300" y="932391"/>
                    <a:pt x="768879" y="937683"/>
                  </a:cubicBezTo>
                  <a:cubicBezTo>
                    <a:pt x="788458" y="942975"/>
                    <a:pt x="835554" y="954087"/>
                    <a:pt x="848254" y="950383"/>
                  </a:cubicBezTo>
                  <a:cubicBezTo>
                    <a:pt x="860954" y="946679"/>
                    <a:pt x="840846" y="924454"/>
                    <a:pt x="845079" y="915458"/>
                  </a:cubicBezTo>
                  <a:cubicBezTo>
                    <a:pt x="849312" y="906462"/>
                    <a:pt x="861483" y="906462"/>
                    <a:pt x="873654" y="896408"/>
                  </a:cubicBezTo>
                  <a:cubicBezTo>
                    <a:pt x="885825" y="886354"/>
                    <a:pt x="912283" y="866245"/>
                    <a:pt x="918104" y="855133"/>
                  </a:cubicBezTo>
                  <a:cubicBezTo>
                    <a:pt x="923925" y="844021"/>
                    <a:pt x="908050" y="839787"/>
                    <a:pt x="908579" y="829733"/>
                  </a:cubicBezTo>
                  <a:cubicBezTo>
                    <a:pt x="909108" y="819679"/>
                    <a:pt x="922337" y="803804"/>
                    <a:pt x="921279" y="794808"/>
                  </a:cubicBezTo>
                  <a:cubicBezTo>
                    <a:pt x="920221" y="785812"/>
                    <a:pt x="905404" y="783696"/>
                    <a:pt x="902229" y="775758"/>
                  </a:cubicBezTo>
                  <a:cubicBezTo>
                    <a:pt x="899054" y="767820"/>
                    <a:pt x="905404" y="755121"/>
                    <a:pt x="902229" y="747183"/>
                  </a:cubicBezTo>
                  <a:cubicBezTo>
                    <a:pt x="899054" y="739245"/>
                    <a:pt x="881592" y="733954"/>
                    <a:pt x="883179" y="728133"/>
                  </a:cubicBezTo>
                  <a:cubicBezTo>
                    <a:pt x="884767" y="722312"/>
                    <a:pt x="906992" y="724429"/>
                    <a:pt x="911754" y="712258"/>
                  </a:cubicBezTo>
                  <a:cubicBezTo>
                    <a:pt x="916516" y="700087"/>
                    <a:pt x="908050" y="668337"/>
                    <a:pt x="911754" y="655108"/>
                  </a:cubicBezTo>
                  <a:cubicBezTo>
                    <a:pt x="915458" y="641879"/>
                    <a:pt x="926042" y="649287"/>
                    <a:pt x="933979" y="632883"/>
                  </a:cubicBezTo>
                  <a:cubicBezTo>
                    <a:pt x="941917" y="616479"/>
                    <a:pt x="947208" y="584200"/>
                    <a:pt x="959379" y="556683"/>
                  </a:cubicBezTo>
                  <a:cubicBezTo>
                    <a:pt x="971550" y="529166"/>
                    <a:pt x="996950" y="492654"/>
                    <a:pt x="1007004" y="467783"/>
                  </a:cubicBezTo>
                  <a:cubicBezTo>
                    <a:pt x="1017058" y="442912"/>
                    <a:pt x="1029758" y="428096"/>
                    <a:pt x="1019704" y="407458"/>
                  </a:cubicBezTo>
                  <a:cubicBezTo>
                    <a:pt x="1009650" y="386820"/>
                    <a:pt x="962554" y="354012"/>
                    <a:pt x="946679" y="343958"/>
                  </a:cubicBezTo>
                  <a:cubicBezTo>
                    <a:pt x="930804" y="333904"/>
                    <a:pt x="933979" y="352954"/>
                    <a:pt x="924454" y="347133"/>
                  </a:cubicBezTo>
                  <a:cubicBezTo>
                    <a:pt x="914929" y="341312"/>
                    <a:pt x="895879" y="328083"/>
                    <a:pt x="889529" y="309033"/>
                  </a:cubicBezTo>
                  <a:cubicBezTo>
                    <a:pt x="883179" y="289983"/>
                    <a:pt x="889000" y="257175"/>
                    <a:pt x="886354" y="232833"/>
                  </a:cubicBezTo>
                  <a:cubicBezTo>
                    <a:pt x="883708" y="208491"/>
                    <a:pt x="877887" y="184679"/>
                    <a:pt x="873654" y="162983"/>
                  </a:cubicBezTo>
                  <a:cubicBezTo>
                    <a:pt x="869421" y="141287"/>
                    <a:pt x="867304" y="111654"/>
                    <a:pt x="860954" y="102658"/>
                  </a:cubicBezTo>
                  <a:cubicBezTo>
                    <a:pt x="854604" y="93662"/>
                    <a:pt x="842433" y="102658"/>
                    <a:pt x="835554" y="109008"/>
                  </a:cubicBezTo>
                  <a:cubicBezTo>
                    <a:pt x="828675" y="115358"/>
                    <a:pt x="830792" y="138112"/>
                    <a:pt x="819679" y="140758"/>
                  </a:cubicBezTo>
                  <a:cubicBezTo>
                    <a:pt x="808566" y="143404"/>
                    <a:pt x="782108" y="136525"/>
                    <a:pt x="768879" y="124883"/>
                  </a:cubicBezTo>
                  <a:cubicBezTo>
                    <a:pt x="755650" y="113241"/>
                    <a:pt x="751946" y="80962"/>
                    <a:pt x="740304" y="70908"/>
                  </a:cubicBezTo>
                  <a:cubicBezTo>
                    <a:pt x="728662" y="60854"/>
                    <a:pt x="709083" y="68791"/>
                    <a:pt x="699029" y="64558"/>
                  </a:cubicBezTo>
                  <a:cubicBezTo>
                    <a:pt x="688975" y="60325"/>
                    <a:pt x="685800" y="48683"/>
                    <a:pt x="679979" y="45508"/>
                  </a:cubicBezTo>
                  <a:cubicBezTo>
                    <a:pt x="674158" y="42333"/>
                    <a:pt x="672041" y="48154"/>
                    <a:pt x="664104" y="45508"/>
                  </a:cubicBezTo>
                  <a:cubicBezTo>
                    <a:pt x="656167" y="42862"/>
                    <a:pt x="642937" y="36512"/>
                    <a:pt x="632354" y="29633"/>
                  </a:cubicBezTo>
                  <a:cubicBezTo>
                    <a:pt x="621771" y="22754"/>
                    <a:pt x="620183" y="8466"/>
                    <a:pt x="600604" y="4233"/>
                  </a:cubicBezTo>
                  <a:cubicBezTo>
                    <a:pt x="581025" y="0"/>
                    <a:pt x="534458" y="2646"/>
                    <a:pt x="514879" y="4233"/>
                  </a:cubicBezTo>
                  <a:cubicBezTo>
                    <a:pt x="495300" y="5820"/>
                    <a:pt x="492125" y="10054"/>
                    <a:pt x="483129" y="13758"/>
                  </a:cubicBezTo>
                  <a:cubicBezTo>
                    <a:pt x="474133" y="17462"/>
                    <a:pt x="468841" y="21166"/>
                    <a:pt x="460904" y="26458"/>
                  </a:cubicBezTo>
                  <a:cubicBezTo>
                    <a:pt x="452967" y="31750"/>
                    <a:pt x="443442" y="38629"/>
                    <a:pt x="435504" y="45508"/>
                  </a:cubicBezTo>
                  <a:cubicBezTo>
                    <a:pt x="427566" y="52387"/>
                    <a:pt x="423333" y="58737"/>
                    <a:pt x="413279" y="67733"/>
                  </a:cubicBezTo>
                  <a:cubicBezTo>
                    <a:pt x="403225" y="76729"/>
                    <a:pt x="387879" y="91546"/>
                    <a:pt x="375179" y="99483"/>
                  </a:cubicBezTo>
                  <a:cubicBezTo>
                    <a:pt x="362479" y="107420"/>
                    <a:pt x="296333" y="108479"/>
                    <a:pt x="292629" y="1375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911183" y="1937798"/>
              <a:ext cx="1044918" cy="640793"/>
            </a:xfrm>
            <a:custGeom>
              <a:avLst/>
              <a:gdLst>
                <a:gd name="connsiteX0" fmla="*/ 3175 w 920750"/>
                <a:gd name="connsiteY0" fmla="*/ 277812 h 680508"/>
                <a:gd name="connsiteX1" fmla="*/ 41275 w 920750"/>
                <a:gd name="connsiteY1" fmla="*/ 239712 h 680508"/>
                <a:gd name="connsiteX2" fmla="*/ 88900 w 920750"/>
                <a:gd name="connsiteY2" fmla="*/ 223837 h 680508"/>
                <a:gd name="connsiteX3" fmla="*/ 146050 w 920750"/>
                <a:gd name="connsiteY3" fmla="*/ 192087 h 680508"/>
                <a:gd name="connsiteX4" fmla="*/ 228600 w 920750"/>
                <a:gd name="connsiteY4" fmla="*/ 188912 h 680508"/>
                <a:gd name="connsiteX5" fmla="*/ 254000 w 920750"/>
                <a:gd name="connsiteY5" fmla="*/ 179387 h 680508"/>
                <a:gd name="connsiteX6" fmla="*/ 276225 w 920750"/>
                <a:gd name="connsiteY6" fmla="*/ 182562 h 680508"/>
                <a:gd name="connsiteX7" fmla="*/ 333375 w 920750"/>
                <a:gd name="connsiteY7" fmla="*/ 134937 h 680508"/>
                <a:gd name="connsiteX8" fmla="*/ 368300 w 920750"/>
                <a:gd name="connsiteY8" fmla="*/ 141287 h 680508"/>
                <a:gd name="connsiteX9" fmla="*/ 409575 w 920750"/>
                <a:gd name="connsiteY9" fmla="*/ 96837 h 680508"/>
                <a:gd name="connsiteX10" fmla="*/ 409575 w 920750"/>
                <a:gd name="connsiteY10" fmla="*/ 74612 h 680508"/>
                <a:gd name="connsiteX11" fmla="*/ 463550 w 920750"/>
                <a:gd name="connsiteY11" fmla="*/ 52387 h 680508"/>
                <a:gd name="connsiteX12" fmla="*/ 508000 w 920750"/>
                <a:gd name="connsiteY12" fmla="*/ 20637 h 680508"/>
                <a:gd name="connsiteX13" fmla="*/ 555625 w 920750"/>
                <a:gd name="connsiteY13" fmla="*/ 1587 h 680508"/>
                <a:gd name="connsiteX14" fmla="*/ 587375 w 920750"/>
                <a:gd name="connsiteY14" fmla="*/ 30162 h 680508"/>
                <a:gd name="connsiteX15" fmla="*/ 628650 w 920750"/>
                <a:gd name="connsiteY15" fmla="*/ 23812 h 680508"/>
                <a:gd name="connsiteX16" fmla="*/ 727075 w 920750"/>
                <a:gd name="connsiteY16" fmla="*/ 96837 h 680508"/>
                <a:gd name="connsiteX17" fmla="*/ 800100 w 920750"/>
                <a:gd name="connsiteY17" fmla="*/ 261937 h 680508"/>
                <a:gd name="connsiteX18" fmla="*/ 828675 w 920750"/>
                <a:gd name="connsiteY18" fmla="*/ 280987 h 680508"/>
                <a:gd name="connsiteX19" fmla="*/ 847725 w 920750"/>
                <a:gd name="connsiteY19" fmla="*/ 338137 h 680508"/>
                <a:gd name="connsiteX20" fmla="*/ 841375 w 920750"/>
                <a:gd name="connsiteY20" fmla="*/ 369887 h 680508"/>
                <a:gd name="connsiteX21" fmla="*/ 863600 w 920750"/>
                <a:gd name="connsiteY21" fmla="*/ 388937 h 680508"/>
                <a:gd name="connsiteX22" fmla="*/ 904875 w 920750"/>
                <a:gd name="connsiteY22" fmla="*/ 411162 h 680508"/>
                <a:gd name="connsiteX23" fmla="*/ 895350 w 920750"/>
                <a:gd name="connsiteY23" fmla="*/ 417512 h 680508"/>
                <a:gd name="connsiteX24" fmla="*/ 917575 w 920750"/>
                <a:gd name="connsiteY24" fmla="*/ 417512 h 680508"/>
                <a:gd name="connsiteX25" fmla="*/ 876300 w 920750"/>
                <a:gd name="connsiteY25" fmla="*/ 446087 h 680508"/>
                <a:gd name="connsiteX26" fmla="*/ 876300 w 920750"/>
                <a:gd name="connsiteY26" fmla="*/ 519112 h 680508"/>
                <a:gd name="connsiteX27" fmla="*/ 908050 w 920750"/>
                <a:gd name="connsiteY27" fmla="*/ 563562 h 680508"/>
                <a:gd name="connsiteX28" fmla="*/ 895350 w 920750"/>
                <a:gd name="connsiteY28" fmla="*/ 598487 h 680508"/>
                <a:gd name="connsiteX29" fmla="*/ 863600 w 920750"/>
                <a:gd name="connsiteY29" fmla="*/ 608012 h 680508"/>
                <a:gd name="connsiteX30" fmla="*/ 828675 w 920750"/>
                <a:gd name="connsiteY30" fmla="*/ 598487 h 680508"/>
                <a:gd name="connsiteX31" fmla="*/ 825500 w 920750"/>
                <a:gd name="connsiteY31" fmla="*/ 588962 h 680508"/>
                <a:gd name="connsiteX32" fmla="*/ 784225 w 920750"/>
                <a:gd name="connsiteY32" fmla="*/ 579437 h 680508"/>
                <a:gd name="connsiteX33" fmla="*/ 749300 w 920750"/>
                <a:gd name="connsiteY33" fmla="*/ 582612 h 680508"/>
                <a:gd name="connsiteX34" fmla="*/ 692150 w 920750"/>
                <a:gd name="connsiteY34" fmla="*/ 554037 h 680508"/>
                <a:gd name="connsiteX35" fmla="*/ 641350 w 920750"/>
                <a:gd name="connsiteY35" fmla="*/ 538162 h 680508"/>
                <a:gd name="connsiteX36" fmla="*/ 615950 w 920750"/>
                <a:gd name="connsiteY36" fmla="*/ 557212 h 680508"/>
                <a:gd name="connsiteX37" fmla="*/ 590550 w 920750"/>
                <a:gd name="connsiteY37" fmla="*/ 569912 h 680508"/>
                <a:gd name="connsiteX38" fmla="*/ 565150 w 920750"/>
                <a:gd name="connsiteY38" fmla="*/ 601662 h 680508"/>
                <a:gd name="connsiteX39" fmla="*/ 546100 w 920750"/>
                <a:gd name="connsiteY39" fmla="*/ 611187 h 680508"/>
                <a:gd name="connsiteX40" fmla="*/ 527050 w 920750"/>
                <a:gd name="connsiteY40" fmla="*/ 630237 h 680508"/>
                <a:gd name="connsiteX41" fmla="*/ 501650 w 920750"/>
                <a:gd name="connsiteY41" fmla="*/ 642937 h 680508"/>
                <a:gd name="connsiteX42" fmla="*/ 485775 w 920750"/>
                <a:gd name="connsiteY42" fmla="*/ 633412 h 680508"/>
                <a:gd name="connsiteX43" fmla="*/ 466725 w 920750"/>
                <a:gd name="connsiteY43" fmla="*/ 661987 h 680508"/>
                <a:gd name="connsiteX44" fmla="*/ 441325 w 920750"/>
                <a:gd name="connsiteY44" fmla="*/ 671512 h 680508"/>
                <a:gd name="connsiteX45" fmla="*/ 425450 w 920750"/>
                <a:gd name="connsiteY45" fmla="*/ 671512 h 680508"/>
                <a:gd name="connsiteX46" fmla="*/ 390525 w 920750"/>
                <a:gd name="connsiteY46" fmla="*/ 677862 h 680508"/>
                <a:gd name="connsiteX47" fmla="*/ 365125 w 920750"/>
                <a:gd name="connsiteY47" fmla="*/ 677862 h 680508"/>
                <a:gd name="connsiteX48" fmla="*/ 342900 w 920750"/>
                <a:gd name="connsiteY48" fmla="*/ 661987 h 680508"/>
                <a:gd name="connsiteX49" fmla="*/ 323850 w 920750"/>
                <a:gd name="connsiteY49" fmla="*/ 627062 h 680508"/>
                <a:gd name="connsiteX50" fmla="*/ 263525 w 920750"/>
                <a:gd name="connsiteY50" fmla="*/ 585787 h 680508"/>
                <a:gd name="connsiteX51" fmla="*/ 247650 w 920750"/>
                <a:gd name="connsiteY51" fmla="*/ 585787 h 680508"/>
                <a:gd name="connsiteX52" fmla="*/ 206375 w 920750"/>
                <a:gd name="connsiteY52" fmla="*/ 547687 h 680508"/>
                <a:gd name="connsiteX53" fmla="*/ 212725 w 920750"/>
                <a:gd name="connsiteY53" fmla="*/ 503237 h 680508"/>
                <a:gd name="connsiteX54" fmla="*/ 206375 w 920750"/>
                <a:gd name="connsiteY54" fmla="*/ 458787 h 680508"/>
                <a:gd name="connsiteX55" fmla="*/ 196850 w 920750"/>
                <a:gd name="connsiteY55" fmla="*/ 404812 h 680508"/>
                <a:gd name="connsiteX56" fmla="*/ 184150 w 920750"/>
                <a:gd name="connsiteY56" fmla="*/ 344487 h 680508"/>
                <a:gd name="connsiteX57" fmla="*/ 136525 w 920750"/>
                <a:gd name="connsiteY57" fmla="*/ 363537 h 680508"/>
                <a:gd name="connsiteX58" fmla="*/ 123825 w 920750"/>
                <a:gd name="connsiteY58" fmla="*/ 369887 h 680508"/>
                <a:gd name="connsiteX59" fmla="*/ 104775 w 920750"/>
                <a:gd name="connsiteY59" fmla="*/ 360362 h 680508"/>
                <a:gd name="connsiteX60" fmla="*/ 82550 w 920750"/>
                <a:gd name="connsiteY60" fmla="*/ 363537 h 680508"/>
                <a:gd name="connsiteX61" fmla="*/ 66675 w 920750"/>
                <a:gd name="connsiteY61" fmla="*/ 347662 h 680508"/>
                <a:gd name="connsiteX62" fmla="*/ 60325 w 920750"/>
                <a:gd name="connsiteY62" fmla="*/ 325437 h 680508"/>
                <a:gd name="connsiteX63" fmla="*/ 3175 w 920750"/>
                <a:gd name="connsiteY63" fmla="*/ 277812 h 68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920750" h="680508">
                  <a:moveTo>
                    <a:pt x="3175" y="277812"/>
                  </a:moveTo>
                  <a:cubicBezTo>
                    <a:pt x="0" y="263525"/>
                    <a:pt x="26988" y="248708"/>
                    <a:pt x="41275" y="239712"/>
                  </a:cubicBezTo>
                  <a:cubicBezTo>
                    <a:pt x="55562" y="230716"/>
                    <a:pt x="71438" y="231774"/>
                    <a:pt x="88900" y="223837"/>
                  </a:cubicBezTo>
                  <a:cubicBezTo>
                    <a:pt x="106362" y="215900"/>
                    <a:pt x="122767" y="197908"/>
                    <a:pt x="146050" y="192087"/>
                  </a:cubicBezTo>
                  <a:cubicBezTo>
                    <a:pt x="169333" y="186266"/>
                    <a:pt x="210608" y="191029"/>
                    <a:pt x="228600" y="188912"/>
                  </a:cubicBezTo>
                  <a:cubicBezTo>
                    <a:pt x="246592" y="186795"/>
                    <a:pt x="246063" y="180445"/>
                    <a:pt x="254000" y="179387"/>
                  </a:cubicBezTo>
                  <a:cubicBezTo>
                    <a:pt x="261937" y="178329"/>
                    <a:pt x="262996" y="189970"/>
                    <a:pt x="276225" y="182562"/>
                  </a:cubicBezTo>
                  <a:cubicBezTo>
                    <a:pt x="289454" y="175154"/>
                    <a:pt x="318029" y="141816"/>
                    <a:pt x="333375" y="134937"/>
                  </a:cubicBezTo>
                  <a:cubicBezTo>
                    <a:pt x="348721" y="128058"/>
                    <a:pt x="355600" y="147637"/>
                    <a:pt x="368300" y="141287"/>
                  </a:cubicBezTo>
                  <a:cubicBezTo>
                    <a:pt x="381000" y="134937"/>
                    <a:pt x="402696" y="107949"/>
                    <a:pt x="409575" y="96837"/>
                  </a:cubicBezTo>
                  <a:cubicBezTo>
                    <a:pt x="416454" y="85725"/>
                    <a:pt x="400579" y="82020"/>
                    <a:pt x="409575" y="74612"/>
                  </a:cubicBezTo>
                  <a:cubicBezTo>
                    <a:pt x="418571" y="67204"/>
                    <a:pt x="447146" y="61383"/>
                    <a:pt x="463550" y="52387"/>
                  </a:cubicBezTo>
                  <a:cubicBezTo>
                    <a:pt x="479954" y="43391"/>
                    <a:pt x="492654" y="29104"/>
                    <a:pt x="508000" y="20637"/>
                  </a:cubicBezTo>
                  <a:cubicBezTo>
                    <a:pt x="523346" y="12170"/>
                    <a:pt x="542396" y="0"/>
                    <a:pt x="555625" y="1587"/>
                  </a:cubicBezTo>
                  <a:cubicBezTo>
                    <a:pt x="568854" y="3174"/>
                    <a:pt x="575204" y="26458"/>
                    <a:pt x="587375" y="30162"/>
                  </a:cubicBezTo>
                  <a:cubicBezTo>
                    <a:pt x="599546" y="33866"/>
                    <a:pt x="605367" y="12700"/>
                    <a:pt x="628650" y="23812"/>
                  </a:cubicBezTo>
                  <a:cubicBezTo>
                    <a:pt x="651933" y="34924"/>
                    <a:pt x="698500" y="57150"/>
                    <a:pt x="727075" y="96837"/>
                  </a:cubicBezTo>
                  <a:cubicBezTo>
                    <a:pt x="755650" y="136525"/>
                    <a:pt x="783167" y="231245"/>
                    <a:pt x="800100" y="261937"/>
                  </a:cubicBezTo>
                  <a:cubicBezTo>
                    <a:pt x="817033" y="292629"/>
                    <a:pt x="820738" y="268287"/>
                    <a:pt x="828675" y="280987"/>
                  </a:cubicBezTo>
                  <a:cubicBezTo>
                    <a:pt x="836612" y="293687"/>
                    <a:pt x="845608" y="323320"/>
                    <a:pt x="847725" y="338137"/>
                  </a:cubicBezTo>
                  <a:cubicBezTo>
                    <a:pt x="849842" y="352954"/>
                    <a:pt x="838729" y="361420"/>
                    <a:pt x="841375" y="369887"/>
                  </a:cubicBezTo>
                  <a:cubicBezTo>
                    <a:pt x="844021" y="378354"/>
                    <a:pt x="853017" y="382058"/>
                    <a:pt x="863600" y="388937"/>
                  </a:cubicBezTo>
                  <a:cubicBezTo>
                    <a:pt x="874183" y="395816"/>
                    <a:pt x="899583" y="406400"/>
                    <a:pt x="904875" y="411162"/>
                  </a:cubicBezTo>
                  <a:cubicBezTo>
                    <a:pt x="910167" y="415925"/>
                    <a:pt x="893233" y="416454"/>
                    <a:pt x="895350" y="417512"/>
                  </a:cubicBezTo>
                  <a:cubicBezTo>
                    <a:pt x="897467" y="418570"/>
                    <a:pt x="920750" y="412750"/>
                    <a:pt x="917575" y="417512"/>
                  </a:cubicBezTo>
                  <a:cubicBezTo>
                    <a:pt x="914400" y="422274"/>
                    <a:pt x="883179" y="429154"/>
                    <a:pt x="876300" y="446087"/>
                  </a:cubicBezTo>
                  <a:cubicBezTo>
                    <a:pt x="869421" y="463020"/>
                    <a:pt x="871008" y="499533"/>
                    <a:pt x="876300" y="519112"/>
                  </a:cubicBezTo>
                  <a:cubicBezTo>
                    <a:pt x="881592" y="538691"/>
                    <a:pt x="904875" y="550333"/>
                    <a:pt x="908050" y="563562"/>
                  </a:cubicBezTo>
                  <a:cubicBezTo>
                    <a:pt x="911225" y="576791"/>
                    <a:pt x="902758" y="591079"/>
                    <a:pt x="895350" y="598487"/>
                  </a:cubicBezTo>
                  <a:cubicBezTo>
                    <a:pt x="887942" y="605895"/>
                    <a:pt x="874712" y="608012"/>
                    <a:pt x="863600" y="608012"/>
                  </a:cubicBezTo>
                  <a:cubicBezTo>
                    <a:pt x="852488" y="608012"/>
                    <a:pt x="835025" y="601662"/>
                    <a:pt x="828675" y="598487"/>
                  </a:cubicBezTo>
                  <a:cubicBezTo>
                    <a:pt x="822325" y="595312"/>
                    <a:pt x="832908" y="592137"/>
                    <a:pt x="825500" y="588962"/>
                  </a:cubicBezTo>
                  <a:cubicBezTo>
                    <a:pt x="818092" y="585787"/>
                    <a:pt x="796925" y="580495"/>
                    <a:pt x="784225" y="579437"/>
                  </a:cubicBezTo>
                  <a:cubicBezTo>
                    <a:pt x="771525" y="578379"/>
                    <a:pt x="764646" y="586845"/>
                    <a:pt x="749300" y="582612"/>
                  </a:cubicBezTo>
                  <a:cubicBezTo>
                    <a:pt x="733954" y="578379"/>
                    <a:pt x="710142" y="561445"/>
                    <a:pt x="692150" y="554037"/>
                  </a:cubicBezTo>
                  <a:cubicBezTo>
                    <a:pt x="674158" y="546629"/>
                    <a:pt x="654050" y="537633"/>
                    <a:pt x="641350" y="538162"/>
                  </a:cubicBezTo>
                  <a:cubicBezTo>
                    <a:pt x="628650" y="538691"/>
                    <a:pt x="624417" y="551920"/>
                    <a:pt x="615950" y="557212"/>
                  </a:cubicBezTo>
                  <a:cubicBezTo>
                    <a:pt x="607483" y="562504"/>
                    <a:pt x="599017" y="562504"/>
                    <a:pt x="590550" y="569912"/>
                  </a:cubicBezTo>
                  <a:cubicBezTo>
                    <a:pt x="582083" y="577320"/>
                    <a:pt x="572558" y="594783"/>
                    <a:pt x="565150" y="601662"/>
                  </a:cubicBezTo>
                  <a:cubicBezTo>
                    <a:pt x="557742" y="608541"/>
                    <a:pt x="552450" y="606425"/>
                    <a:pt x="546100" y="611187"/>
                  </a:cubicBezTo>
                  <a:cubicBezTo>
                    <a:pt x="539750" y="615949"/>
                    <a:pt x="534458" y="624945"/>
                    <a:pt x="527050" y="630237"/>
                  </a:cubicBezTo>
                  <a:cubicBezTo>
                    <a:pt x="519642" y="635529"/>
                    <a:pt x="508529" y="642408"/>
                    <a:pt x="501650" y="642937"/>
                  </a:cubicBezTo>
                  <a:cubicBezTo>
                    <a:pt x="494771" y="643466"/>
                    <a:pt x="491596" y="630237"/>
                    <a:pt x="485775" y="633412"/>
                  </a:cubicBezTo>
                  <a:cubicBezTo>
                    <a:pt x="479954" y="636587"/>
                    <a:pt x="474133" y="655637"/>
                    <a:pt x="466725" y="661987"/>
                  </a:cubicBezTo>
                  <a:cubicBezTo>
                    <a:pt x="459317" y="668337"/>
                    <a:pt x="448204" y="669925"/>
                    <a:pt x="441325" y="671512"/>
                  </a:cubicBezTo>
                  <a:cubicBezTo>
                    <a:pt x="434446" y="673099"/>
                    <a:pt x="433917" y="670454"/>
                    <a:pt x="425450" y="671512"/>
                  </a:cubicBezTo>
                  <a:cubicBezTo>
                    <a:pt x="416983" y="672570"/>
                    <a:pt x="400579" y="676804"/>
                    <a:pt x="390525" y="677862"/>
                  </a:cubicBezTo>
                  <a:cubicBezTo>
                    <a:pt x="380471" y="678920"/>
                    <a:pt x="373062" y="680508"/>
                    <a:pt x="365125" y="677862"/>
                  </a:cubicBezTo>
                  <a:cubicBezTo>
                    <a:pt x="357188" y="675216"/>
                    <a:pt x="349779" y="670454"/>
                    <a:pt x="342900" y="661987"/>
                  </a:cubicBezTo>
                  <a:cubicBezTo>
                    <a:pt x="336021" y="653520"/>
                    <a:pt x="337079" y="639762"/>
                    <a:pt x="323850" y="627062"/>
                  </a:cubicBezTo>
                  <a:cubicBezTo>
                    <a:pt x="310621" y="614362"/>
                    <a:pt x="276225" y="592666"/>
                    <a:pt x="263525" y="585787"/>
                  </a:cubicBezTo>
                  <a:cubicBezTo>
                    <a:pt x="250825" y="578908"/>
                    <a:pt x="257175" y="592137"/>
                    <a:pt x="247650" y="585787"/>
                  </a:cubicBezTo>
                  <a:cubicBezTo>
                    <a:pt x="238125" y="579437"/>
                    <a:pt x="212196" y="561445"/>
                    <a:pt x="206375" y="547687"/>
                  </a:cubicBezTo>
                  <a:cubicBezTo>
                    <a:pt x="200554" y="533929"/>
                    <a:pt x="212725" y="518054"/>
                    <a:pt x="212725" y="503237"/>
                  </a:cubicBezTo>
                  <a:cubicBezTo>
                    <a:pt x="212725" y="488420"/>
                    <a:pt x="209021" y="475191"/>
                    <a:pt x="206375" y="458787"/>
                  </a:cubicBezTo>
                  <a:cubicBezTo>
                    <a:pt x="203729" y="442383"/>
                    <a:pt x="200554" y="423862"/>
                    <a:pt x="196850" y="404812"/>
                  </a:cubicBezTo>
                  <a:cubicBezTo>
                    <a:pt x="193146" y="385762"/>
                    <a:pt x="194204" y="351366"/>
                    <a:pt x="184150" y="344487"/>
                  </a:cubicBezTo>
                  <a:cubicBezTo>
                    <a:pt x="174096" y="337608"/>
                    <a:pt x="146579" y="359304"/>
                    <a:pt x="136525" y="363537"/>
                  </a:cubicBezTo>
                  <a:cubicBezTo>
                    <a:pt x="126471" y="367770"/>
                    <a:pt x="129117" y="370416"/>
                    <a:pt x="123825" y="369887"/>
                  </a:cubicBezTo>
                  <a:cubicBezTo>
                    <a:pt x="118533" y="369358"/>
                    <a:pt x="111654" y="361420"/>
                    <a:pt x="104775" y="360362"/>
                  </a:cubicBezTo>
                  <a:cubicBezTo>
                    <a:pt x="97896" y="359304"/>
                    <a:pt x="88900" y="365654"/>
                    <a:pt x="82550" y="363537"/>
                  </a:cubicBezTo>
                  <a:cubicBezTo>
                    <a:pt x="76200" y="361420"/>
                    <a:pt x="70379" y="354012"/>
                    <a:pt x="66675" y="347662"/>
                  </a:cubicBezTo>
                  <a:cubicBezTo>
                    <a:pt x="62971" y="341312"/>
                    <a:pt x="67733" y="331787"/>
                    <a:pt x="60325" y="325437"/>
                  </a:cubicBezTo>
                  <a:cubicBezTo>
                    <a:pt x="52917" y="319087"/>
                    <a:pt x="6350" y="292099"/>
                    <a:pt x="3175" y="277812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060456" y="2276825"/>
              <a:ext cx="1194192" cy="949278"/>
            </a:xfrm>
            <a:custGeom>
              <a:avLst/>
              <a:gdLst>
                <a:gd name="connsiteX0" fmla="*/ 152400 w 1029229"/>
                <a:gd name="connsiteY0" fmla="*/ 286808 h 967316"/>
                <a:gd name="connsiteX1" fmla="*/ 215900 w 1029229"/>
                <a:gd name="connsiteY1" fmla="*/ 277283 h 967316"/>
                <a:gd name="connsiteX2" fmla="*/ 225425 w 1029229"/>
                <a:gd name="connsiteY2" fmla="*/ 289983 h 967316"/>
                <a:gd name="connsiteX3" fmla="*/ 247650 w 1029229"/>
                <a:gd name="connsiteY3" fmla="*/ 267758 h 967316"/>
                <a:gd name="connsiteX4" fmla="*/ 285750 w 1029229"/>
                <a:gd name="connsiteY4" fmla="*/ 255058 h 967316"/>
                <a:gd name="connsiteX5" fmla="*/ 311150 w 1029229"/>
                <a:gd name="connsiteY5" fmla="*/ 236008 h 967316"/>
                <a:gd name="connsiteX6" fmla="*/ 339725 w 1029229"/>
                <a:gd name="connsiteY6" fmla="*/ 232833 h 967316"/>
                <a:gd name="connsiteX7" fmla="*/ 381000 w 1029229"/>
                <a:gd name="connsiteY7" fmla="*/ 197908 h 967316"/>
                <a:gd name="connsiteX8" fmla="*/ 425450 w 1029229"/>
                <a:gd name="connsiteY8" fmla="*/ 159808 h 967316"/>
                <a:gd name="connsiteX9" fmla="*/ 457200 w 1029229"/>
                <a:gd name="connsiteY9" fmla="*/ 153458 h 967316"/>
                <a:gd name="connsiteX10" fmla="*/ 523875 w 1029229"/>
                <a:gd name="connsiteY10" fmla="*/ 166158 h 967316"/>
                <a:gd name="connsiteX11" fmla="*/ 558800 w 1029229"/>
                <a:gd name="connsiteY11" fmla="*/ 185208 h 967316"/>
                <a:gd name="connsiteX12" fmla="*/ 606425 w 1029229"/>
                <a:gd name="connsiteY12" fmla="*/ 178858 h 967316"/>
                <a:gd name="connsiteX13" fmla="*/ 654050 w 1029229"/>
                <a:gd name="connsiteY13" fmla="*/ 197908 h 967316"/>
                <a:gd name="connsiteX14" fmla="*/ 679450 w 1029229"/>
                <a:gd name="connsiteY14" fmla="*/ 210608 h 967316"/>
                <a:gd name="connsiteX15" fmla="*/ 720725 w 1029229"/>
                <a:gd name="connsiteY15" fmla="*/ 191558 h 967316"/>
                <a:gd name="connsiteX16" fmla="*/ 723900 w 1029229"/>
                <a:gd name="connsiteY16" fmla="*/ 162983 h 967316"/>
                <a:gd name="connsiteX17" fmla="*/ 701675 w 1029229"/>
                <a:gd name="connsiteY17" fmla="*/ 137583 h 967316"/>
                <a:gd name="connsiteX18" fmla="*/ 698500 w 1029229"/>
                <a:gd name="connsiteY18" fmla="*/ 74083 h 967316"/>
                <a:gd name="connsiteX19" fmla="*/ 714375 w 1029229"/>
                <a:gd name="connsiteY19" fmla="*/ 42333 h 967316"/>
                <a:gd name="connsiteX20" fmla="*/ 733425 w 1029229"/>
                <a:gd name="connsiteY20" fmla="*/ 32808 h 967316"/>
                <a:gd name="connsiteX21" fmla="*/ 762000 w 1029229"/>
                <a:gd name="connsiteY21" fmla="*/ 20108 h 967316"/>
                <a:gd name="connsiteX22" fmla="*/ 790575 w 1029229"/>
                <a:gd name="connsiteY22" fmla="*/ 1058 h 967316"/>
                <a:gd name="connsiteX23" fmla="*/ 828675 w 1029229"/>
                <a:gd name="connsiteY23" fmla="*/ 13758 h 967316"/>
                <a:gd name="connsiteX24" fmla="*/ 901700 w 1029229"/>
                <a:gd name="connsiteY24" fmla="*/ 26458 h 967316"/>
                <a:gd name="connsiteX25" fmla="*/ 908050 w 1029229"/>
                <a:gd name="connsiteY25" fmla="*/ 86783 h 967316"/>
                <a:gd name="connsiteX26" fmla="*/ 958850 w 1029229"/>
                <a:gd name="connsiteY26" fmla="*/ 105833 h 967316"/>
                <a:gd name="connsiteX27" fmla="*/ 990600 w 1029229"/>
                <a:gd name="connsiteY27" fmla="*/ 105833 h 967316"/>
                <a:gd name="connsiteX28" fmla="*/ 1019175 w 1029229"/>
                <a:gd name="connsiteY28" fmla="*/ 109008 h 967316"/>
                <a:gd name="connsiteX29" fmla="*/ 1016000 w 1029229"/>
                <a:gd name="connsiteY29" fmla="*/ 137583 h 967316"/>
                <a:gd name="connsiteX30" fmla="*/ 1012825 w 1029229"/>
                <a:gd name="connsiteY30" fmla="*/ 150283 h 967316"/>
                <a:gd name="connsiteX31" fmla="*/ 1028700 w 1029229"/>
                <a:gd name="connsiteY31" fmla="*/ 194733 h 967316"/>
                <a:gd name="connsiteX32" fmla="*/ 1016000 w 1029229"/>
                <a:gd name="connsiteY32" fmla="*/ 226483 h 967316"/>
                <a:gd name="connsiteX33" fmla="*/ 1022350 w 1029229"/>
                <a:gd name="connsiteY33" fmla="*/ 277283 h 967316"/>
                <a:gd name="connsiteX34" fmla="*/ 1019175 w 1029229"/>
                <a:gd name="connsiteY34" fmla="*/ 299508 h 967316"/>
                <a:gd name="connsiteX35" fmla="*/ 1009650 w 1029229"/>
                <a:gd name="connsiteY35" fmla="*/ 305858 h 967316"/>
                <a:gd name="connsiteX36" fmla="*/ 1022350 w 1029229"/>
                <a:gd name="connsiteY36" fmla="*/ 312208 h 967316"/>
                <a:gd name="connsiteX37" fmla="*/ 974725 w 1029229"/>
                <a:gd name="connsiteY37" fmla="*/ 350308 h 967316"/>
                <a:gd name="connsiteX38" fmla="*/ 955675 w 1029229"/>
                <a:gd name="connsiteY38" fmla="*/ 372533 h 967316"/>
                <a:gd name="connsiteX39" fmla="*/ 958850 w 1029229"/>
                <a:gd name="connsiteY39" fmla="*/ 388408 h 967316"/>
                <a:gd name="connsiteX40" fmla="*/ 933450 w 1029229"/>
                <a:gd name="connsiteY40" fmla="*/ 401108 h 967316"/>
                <a:gd name="connsiteX41" fmla="*/ 955675 w 1029229"/>
                <a:gd name="connsiteY41" fmla="*/ 461433 h 967316"/>
                <a:gd name="connsiteX42" fmla="*/ 952500 w 1029229"/>
                <a:gd name="connsiteY42" fmla="*/ 531283 h 967316"/>
                <a:gd name="connsiteX43" fmla="*/ 936625 w 1029229"/>
                <a:gd name="connsiteY43" fmla="*/ 547158 h 967316"/>
                <a:gd name="connsiteX44" fmla="*/ 908050 w 1029229"/>
                <a:gd name="connsiteY44" fmla="*/ 540808 h 967316"/>
                <a:gd name="connsiteX45" fmla="*/ 889000 w 1029229"/>
                <a:gd name="connsiteY45" fmla="*/ 569383 h 967316"/>
                <a:gd name="connsiteX46" fmla="*/ 882650 w 1029229"/>
                <a:gd name="connsiteY46" fmla="*/ 591608 h 967316"/>
                <a:gd name="connsiteX47" fmla="*/ 863600 w 1029229"/>
                <a:gd name="connsiteY47" fmla="*/ 604308 h 967316"/>
                <a:gd name="connsiteX48" fmla="*/ 882650 w 1029229"/>
                <a:gd name="connsiteY48" fmla="*/ 651933 h 967316"/>
                <a:gd name="connsiteX49" fmla="*/ 895350 w 1029229"/>
                <a:gd name="connsiteY49" fmla="*/ 686858 h 967316"/>
                <a:gd name="connsiteX50" fmla="*/ 857250 w 1029229"/>
                <a:gd name="connsiteY50" fmla="*/ 705908 h 967316"/>
                <a:gd name="connsiteX51" fmla="*/ 835025 w 1029229"/>
                <a:gd name="connsiteY51" fmla="*/ 740833 h 967316"/>
                <a:gd name="connsiteX52" fmla="*/ 866775 w 1029229"/>
                <a:gd name="connsiteY52" fmla="*/ 801158 h 967316"/>
                <a:gd name="connsiteX53" fmla="*/ 869950 w 1029229"/>
                <a:gd name="connsiteY53" fmla="*/ 855133 h 967316"/>
                <a:gd name="connsiteX54" fmla="*/ 866775 w 1029229"/>
                <a:gd name="connsiteY54" fmla="*/ 918633 h 967316"/>
                <a:gd name="connsiteX55" fmla="*/ 803275 w 1029229"/>
                <a:gd name="connsiteY55" fmla="*/ 928158 h 967316"/>
                <a:gd name="connsiteX56" fmla="*/ 781050 w 1029229"/>
                <a:gd name="connsiteY56" fmla="*/ 950383 h 967316"/>
                <a:gd name="connsiteX57" fmla="*/ 755650 w 1029229"/>
                <a:gd name="connsiteY57" fmla="*/ 956733 h 967316"/>
                <a:gd name="connsiteX58" fmla="*/ 717550 w 1029229"/>
                <a:gd name="connsiteY58" fmla="*/ 944033 h 967316"/>
                <a:gd name="connsiteX59" fmla="*/ 682625 w 1029229"/>
                <a:gd name="connsiteY59" fmla="*/ 940858 h 967316"/>
                <a:gd name="connsiteX60" fmla="*/ 669925 w 1029229"/>
                <a:gd name="connsiteY60" fmla="*/ 921808 h 967316"/>
                <a:gd name="connsiteX61" fmla="*/ 679450 w 1029229"/>
                <a:gd name="connsiteY61" fmla="*/ 864658 h 967316"/>
                <a:gd name="connsiteX62" fmla="*/ 650875 w 1029229"/>
                <a:gd name="connsiteY62" fmla="*/ 861483 h 967316"/>
                <a:gd name="connsiteX63" fmla="*/ 596900 w 1029229"/>
                <a:gd name="connsiteY63" fmla="*/ 877358 h 967316"/>
                <a:gd name="connsiteX64" fmla="*/ 539750 w 1029229"/>
                <a:gd name="connsiteY64" fmla="*/ 874183 h 967316"/>
                <a:gd name="connsiteX65" fmla="*/ 520700 w 1029229"/>
                <a:gd name="connsiteY65" fmla="*/ 912283 h 967316"/>
                <a:gd name="connsiteX66" fmla="*/ 463550 w 1029229"/>
                <a:gd name="connsiteY66" fmla="*/ 921808 h 967316"/>
                <a:gd name="connsiteX67" fmla="*/ 447675 w 1029229"/>
                <a:gd name="connsiteY67" fmla="*/ 893233 h 967316"/>
                <a:gd name="connsiteX68" fmla="*/ 415925 w 1029229"/>
                <a:gd name="connsiteY68" fmla="*/ 893233 h 967316"/>
                <a:gd name="connsiteX69" fmla="*/ 396875 w 1029229"/>
                <a:gd name="connsiteY69" fmla="*/ 880533 h 967316"/>
                <a:gd name="connsiteX70" fmla="*/ 365125 w 1029229"/>
                <a:gd name="connsiteY70" fmla="*/ 880533 h 967316"/>
                <a:gd name="connsiteX71" fmla="*/ 336550 w 1029229"/>
                <a:gd name="connsiteY71" fmla="*/ 924983 h 967316"/>
                <a:gd name="connsiteX72" fmla="*/ 304800 w 1029229"/>
                <a:gd name="connsiteY72" fmla="*/ 950383 h 967316"/>
                <a:gd name="connsiteX73" fmla="*/ 282575 w 1029229"/>
                <a:gd name="connsiteY73" fmla="*/ 959908 h 967316"/>
                <a:gd name="connsiteX74" fmla="*/ 266700 w 1029229"/>
                <a:gd name="connsiteY74" fmla="*/ 905933 h 967316"/>
                <a:gd name="connsiteX75" fmla="*/ 266700 w 1029229"/>
                <a:gd name="connsiteY75" fmla="*/ 890058 h 967316"/>
                <a:gd name="connsiteX76" fmla="*/ 250825 w 1029229"/>
                <a:gd name="connsiteY76" fmla="*/ 851958 h 967316"/>
                <a:gd name="connsiteX77" fmla="*/ 171450 w 1029229"/>
                <a:gd name="connsiteY77" fmla="*/ 845608 h 967316"/>
                <a:gd name="connsiteX78" fmla="*/ 123825 w 1029229"/>
                <a:gd name="connsiteY78" fmla="*/ 813858 h 967316"/>
                <a:gd name="connsiteX79" fmla="*/ 85725 w 1029229"/>
                <a:gd name="connsiteY79" fmla="*/ 807508 h 967316"/>
                <a:gd name="connsiteX80" fmla="*/ 41275 w 1029229"/>
                <a:gd name="connsiteY80" fmla="*/ 785283 h 967316"/>
                <a:gd name="connsiteX81" fmla="*/ 28575 w 1029229"/>
                <a:gd name="connsiteY81" fmla="*/ 759883 h 967316"/>
                <a:gd name="connsiteX82" fmla="*/ 9525 w 1029229"/>
                <a:gd name="connsiteY82" fmla="*/ 750358 h 967316"/>
                <a:gd name="connsiteX83" fmla="*/ 9525 w 1029229"/>
                <a:gd name="connsiteY83" fmla="*/ 718608 h 967316"/>
                <a:gd name="connsiteX84" fmla="*/ 66675 w 1029229"/>
                <a:gd name="connsiteY84" fmla="*/ 690033 h 967316"/>
                <a:gd name="connsiteX85" fmla="*/ 50800 w 1029229"/>
                <a:gd name="connsiteY85" fmla="*/ 677333 h 967316"/>
                <a:gd name="connsiteX86" fmla="*/ 50800 w 1029229"/>
                <a:gd name="connsiteY86" fmla="*/ 623358 h 967316"/>
                <a:gd name="connsiteX87" fmla="*/ 34925 w 1029229"/>
                <a:gd name="connsiteY87" fmla="*/ 604308 h 967316"/>
                <a:gd name="connsiteX88" fmla="*/ 28575 w 1029229"/>
                <a:gd name="connsiteY88" fmla="*/ 575733 h 967316"/>
                <a:gd name="connsiteX89" fmla="*/ 57150 w 1029229"/>
                <a:gd name="connsiteY89" fmla="*/ 547158 h 967316"/>
                <a:gd name="connsiteX90" fmla="*/ 31750 w 1029229"/>
                <a:gd name="connsiteY90" fmla="*/ 477308 h 967316"/>
                <a:gd name="connsiteX91" fmla="*/ 82550 w 1029229"/>
                <a:gd name="connsiteY91" fmla="*/ 451908 h 967316"/>
                <a:gd name="connsiteX92" fmla="*/ 101600 w 1029229"/>
                <a:gd name="connsiteY92" fmla="*/ 372533 h 967316"/>
                <a:gd name="connsiteX93" fmla="*/ 133350 w 1029229"/>
                <a:gd name="connsiteY93" fmla="*/ 343958 h 967316"/>
                <a:gd name="connsiteX94" fmla="*/ 152400 w 1029229"/>
                <a:gd name="connsiteY94" fmla="*/ 286808 h 96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029229" h="967316">
                  <a:moveTo>
                    <a:pt x="152400" y="286808"/>
                  </a:moveTo>
                  <a:cubicBezTo>
                    <a:pt x="166158" y="275695"/>
                    <a:pt x="203729" y="276754"/>
                    <a:pt x="215900" y="277283"/>
                  </a:cubicBezTo>
                  <a:cubicBezTo>
                    <a:pt x="228071" y="277812"/>
                    <a:pt x="220133" y="291570"/>
                    <a:pt x="225425" y="289983"/>
                  </a:cubicBezTo>
                  <a:cubicBezTo>
                    <a:pt x="230717" y="288396"/>
                    <a:pt x="237596" y="273579"/>
                    <a:pt x="247650" y="267758"/>
                  </a:cubicBezTo>
                  <a:cubicBezTo>
                    <a:pt x="257704" y="261937"/>
                    <a:pt x="275167" y="260350"/>
                    <a:pt x="285750" y="255058"/>
                  </a:cubicBezTo>
                  <a:cubicBezTo>
                    <a:pt x="296333" y="249766"/>
                    <a:pt x="302154" y="239712"/>
                    <a:pt x="311150" y="236008"/>
                  </a:cubicBezTo>
                  <a:cubicBezTo>
                    <a:pt x="320146" y="232304"/>
                    <a:pt x="328083" y="239183"/>
                    <a:pt x="339725" y="232833"/>
                  </a:cubicBezTo>
                  <a:cubicBezTo>
                    <a:pt x="351367" y="226483"/>
                    <a:pt x="381000" y="197908"/>
                    <a:pt x="381000" y="197908"/>
                  </a:cubicBezTo>
                  <a:cubicBezTo>
                    <a:pt x="395287" y="185737"/>
                    <a:pt x="412750" y="167216"/>
                    <a:pt x="425450" y="159808"/>
                  </a:cubicBezTo>
                  <a:cubicBezTo>
                    <a:pt x="438150" y="152400"/>
                    <a:pt x="440796" y="152400"/>
                    <a:pt x="457200" y="153458"/>
                  </a:cubicBezTo>
                  <a:cubicBezTo>
                    <a:pt x="473604" y="154516"/>
                    <a:pt x="506942" y="160866"/>
                    <a:pt x="523875" y="166158"/>
                  </a:cubicBezTo>
                  <a:cubicBezTo>
                    <a:pt x="540808" y="171450"/>
                    <a:pt x="545042" y="183091"/>
                    <a:pt x="558800" y="185208"/>
                  </a:cubicBezTo>
                  <a:cubicBezTo>
                    <a:pt x="572558" y="187325"/>
                    <a:pt x="590550" y="176741"/>
                    <a:pt x="606425" y="178858"/>
                  </a:cubicBezTo>
                  <a:cubicBezTo>
                    <a:pt x="622300" y="180975"/>
                    <a:pt x="641879" y="192616"/>
                    <a:pt x="654050" y="197908"/>
                  </a:cubicBezTo>
                  <a:cubicBezTo>
                    <a:pt x="666221" y="203200"/>
                    <a:pt x="668338" y="211666"/>
                    <a:pt x="679450" y="210608"/>
                  </a:cubicBezTo>
                  <a:cubicBezTo>
                    <a:pt x="690562" y="209550"/>
                    <a:pt x="713317" y="199496"/>
                    <a:pt x="720725" y="191558"/>
                  </a:cubicBezTo>
                  <a:cubicBezTo>
                    <a:pt x="728133" y="183621"/>
                    <a:pt x="727075" y="171979"/>
                    <a:pt x="723900" y="162983"/>
                  </a:cubicBezTo>
                  <a:cubicBezTo>
                    <a:pt x="720725" y="153987"/>
                    <a:pt x="705908" y="152400"/>
                    <a:pt x="701675" y="137583"/>
                  </a:cubicBezTo>
                  <a:cubicBezTo>
                    <a:pt x="697442" y="122766"/>
                    <a:pt x="696383" y="89958"/>
                    <a:pt x="698500" y="74083"/>
                  </a:cubicBezTo>
                  <a:cubicBezTo>
                    <a:pt x="700617" y="58208"/>
                    <a:pt x="708554" y="49212"/>
                    <a:pt x="714375" y="42333"/>
                  </a:cubicBezTo>
                  <a:cubicBezTo>
                    <a:pt x="720196" y="35454"/>
                    <a:pt x="725488" y="36512"/>
                    <a:pt x="733425" y="32808"/>
                  </a:cubicBezTo>
                  <a:cubicBezTo>
                    <a:pt x="741362" y="29104"/>
                    <a:pt x="752475" y="25400"/>
                    <a:pt x="762000" y="20108"/>
                  </a:cubicBezTo>
                  <a:cubicBezTo>
                    <a:pt x="771525" y="14816"/>
                    <a:pt x="779463" y="2116"/>
                    <a:pt x="790575" y="1058"/>
                  </a:cubicBezTo>
                  <a:cubicBezTo>
                    <a:pt x="801687" y="0"/>
                    <a:pt x="810154" y="9525"/>
                    <a:pt x="828675" y="13758"/>
                  </a:cubicBezTo>
                  <a:cubicBezTo>
                    <a:pt x="847196" y="17991"/>
                    <a:pt x="888471" y="14287"/>
                    <a:pt x="901700" y="26458"/>
                  </a:cubicBezTo>
                  <a:cubicBezTo>
                    <a:pt x="914929" y="38629"/>
                    <a:pt x="898525" y="73554"/>
                    <a:pt x="908050" y="86783"/>
                  </a:cubicBezTo>
                  <a:cubicBezTo>
                    <a:pt x="917575" y="100012"/>
                    <a:pt x="945092" y="102658"/>
                    <a:pt x="958850" y="105833"/>
                  </a:cubicBezTo>
                  <a:cubicBezTo>
                    <a:pt x="972608" y="109008"/>
                    <a:pt x="980546" y="105304"/>
                    <a:pt x="990600" y="105833"/>
                  </a:cubicBezTo>
                  <a:cubicBezTo>
                    <a:pt x="1000654" y="106362"/>
                    <a:pt x="1014942" y="103716"/>
                    <a:pt x="1019175" y="109008"/>
                  </a:cubicBezTo>
                  <a:cubicBezTo>
                    <a:pt x="1023408" y="114300"/>
                    <a:pt x="1017058" y="130704"/>
                    <a:pt x="1016000" y="137583"/>
                  </a:cubicBezTo>
                  <a:cubicBezTo>
                    <a:pt x="1014942" y="144462"/>
                    <a:pt x="1010708" y="140758"/>
                    <a:pt x="1012825" y="150283"/>
                  </a:cubicBezTo>
                  <a:cubicBezTo>
                    <a:pt x="1014942" y="159808"/>
                    <a:pt x="1028171" y="182033"/>
                    <a:pt x="1028700" y="194733"/>
                  </a:cubicBezTo>
                  <a:cubicBezTo>
                    <a:pt x="1029229" y="207433"/>
                    <a:pt x="1017058" y="212725"/>
                    <a:pt x="1016000" y="226483"/>
                  </a:cubicBezTo>
                  <a:cubicBezTo>
                    <a:pt x="1014942" y="240241"/>
                    <a:pt x="1021821" y="265112"/>
                    <a:pt x="1022350" y="277283"/>
                  </a:cubicBezTo>
                  <a:cubicBezTo>
                    <a:pt x="1022879" y="289454"/>
                    <a:pt x="1021292" y="294746"/>
                    <a:pt x="1019175" y="299508"/>
                  </a:cubicBezTo>
                  <a:cubicBezTo>
                    <a:pt x="1017058" y="304270"/>
                    <a:pt x="1009121" y="303741"/>
                    <a:pt x="1009650" y="305858"/>
                  </a:cubicBezTo>
                  <a:cubicBezTo>
                    <a:pt x="1010179" y="307975"/>
                    <a:pt x="1028171" y="304800"/>
                    <a:pt x="1022350" y="312208"/>
                  </a:cubicBezTo>
                  <a:cubicBezTo>
                    <a:pt x="1016529" y="319616"/>
                    <a:pt x="985837" y="340254"/>
                    <a:pt x="974725" y="350308"/>
                  </a:cubicBezTo>
                  <a:cubicBezTo>
                    <a:pt x="963613" y="360362"/>
                    <a:pt x="958321" y="366183"/>
                    <a:pt x="955675" y="372533"/>
                  </a:cubicBezTo>
                  <a:cubicBezTo>
                    <a:pt x="953029" y="378883"/>
                    <a:pt x="962554" y="383646"/>
                    <a:pt x="958850" y="388408"/>
                  </a:cubicBezTo>
                  <a:cubicBezTo>
                    <a:pt x="955146" y="393170"/>
                    <a:pt x="933979" y="388937"/>
                    <a:pt x="933450" y="401108"/>
                  </a:cubicBezTo>
                  <a:cubicBezTo>
                    <a:pt x="932921" y="413279"/>
                    <a:pt x="952500" y="439737"/>
                    <a:pt x="955675" y="461433"/>
                  </a:cubicBezTo>
                  <a:cubicBezTo>
                    <a:pt x="958850" y="483129"/>
                    <a:pt x="955675" y="516996"/>
                    <a:pt x="952500" y="531283"/>
                  </a:cubicBezTo>
                  <a:cubicBezTo>
                    <a:pt x="949325" y="545570"/>
                    <a:pt x="944033" y="545571"/>
                    <a:pt x="936625" y="547158"/>
                  </a:cubicBezTo>
                  <a:cubicBezTo>
                    <a:pt x="929217" y="548745"/>
                    <a:pt x="915987" y="537104"/>
                    <a:pt x="908050" y="540808"/>
                  </a:cubicBezTo>
                  <a:cubicBezTo>
                    <a:pt x="900113" y="544512"/>
                    <a:pt x="893233" y="560916"/>
                    <a:pt x="889000" y="569383"/>
                  </a:cubicBezTo>
                  <a:cubicBezTo>
                    <a:pt x="884767" y="577850"/>
                    <a:pt x="886883" y="585787"/>
                    <a:pt x="882650" y="591608"/>
                  </a:cubicBezTo>
                  <a:cubicBezTo>
                    <a:pt x="878417" y="597429"/>
                    <a:pt x="863600" y="594254"/>
                    <a:pt x="863600" y="604308"/>
                  </a:cubicBezTo>
                  <a:cubicBezTo>
                    <a:pt x="863600" y="614362"/>
                    <a:pt x="877358" y="638175"/>
                    <a:pt x="882650" y="651933"/>
                  </a:cubicBezTo>
                  <a:cubicBezTo>
                    <a:pt x="887942" y="665691"/>
                    <a:pt x="899583" y="677862"/>
                    <a:pt x="895350" y="686858"/>
                  </a:cubicBezTo>
                  <a:cubicBezTo>
                    <a:pt x="891117" y="695854"/>
                    <a:pt x="867304" y="696912"/>
                    <a:pt x="857250" y="705908"/>
                  </a:cubicBezTo>
                  <a:cubicBezTo>
                    <a:pt x="847196" y="714904"/>
                    <a:pt x="833438" y="724958"/>
                    <a:pt x="835025" y="740833"/>
                  </a:cubicBezTo>
                  <a:cubicBezTo>
                    <a:pt x="836613" y="756708"/>
                    <a:pt x="860954" y="782108"/>
                    <a:pt x="866775" y="801158"/>
                  </a:cubicBezTo>
                  <a:cubicBezTo>
                    <a:pt x="872596" y="820208"/>
                    <a:pt x="869950" y="835554"/>
                    <a:pt x="869950" y="855133"/>
                  </a:cubicBezTo>
                  <a:cubicBezTo>
                    <a:pt x="869950" y="874712"/>
                    <a:pt x="877888" y="906462"/>
                    <a:pt x="866775" y="918633"/>
                  </a:cubicBezTo>
                  <a:cubicBezTo>
                    <a:pt x="855662" y="930804"/>
                    <a:pt x="817562" y="922866"/>
                    <a:pt x="803275" y="928158"/>
                  </a:cubicBezTo>
                  <a:cubicBezTo>
                    <a:pt x="788988" y="933450"/>
                    <a:pt x="788988" y="945621"/>
                    <a:pt x="781050" y="950383"/>
                  </a:cubicBezTo>
                  <a:cubicBezTo>
                    <a:pt x="773113" y="955146"/>
                    <a:pt x="766233" y="957791"/>
                    <a:pt x="755650" y="956733"/>
                  </a:cubicBezTo>
                  <a:cubicBezTo>
                    <a:pt x="745067" y="955675"/>
                    <a:pt x="729721" y="946679"/>
                    <a:pt x="717550" y="944033"/>
                  </a:cubicBezTo>
                  <a:cubicBezTo>
                    <a:pt x="705379" y="941387"/>
                    <a:pt x="690562" y="944562"/>
                    <a:pt x="682625" y="940858"/>
                  </a:cubicBezTo>
                  <a:cubicBezTo>
                    <a:pt x="674688" y="937154"/>
                    <a:pt x="670454" y="934508"/>
                    <a:pt x="669925" y="921808"/>
                  </a:cubicBezTo>
                  <a:cubicBezTo>
                    <a:pt x="669396" y="909108"/>
                    <a:pt x="682625" y="874712"/>
                    <a:pt x="679450" y="864658"/>
                  </a:cubicBezTo>
                  <a:cubicBezTo>
                    <a:pt x="676275" y="854604"/>
                    <a:pt x="664633" y="859366"/>
                    <a:pt x="650875" y="861483"/>
                  </a:cubicBezTo>
                  <a:cubicBezTo>
                    <a:pt x="637117" y="863600"/>
                    <a:pt x="615421" y="875241"/>
                    <a:pt x="596900" y="877358"/>
                  </a:cubicBezTo>
                  <a:cubicBezTo>
                    <a:pt x="578379" y="879475"/>
                    <a:pt x="552450" y="868362"/>
                    <a:pt x="539750" y="874183"/>
                  </a:cubicBezTo>
                  <a:cubicBezTo>
                    <a:pt x="527050" y="880004"/>
                    <a:pt x="533400" y="904346"/>
                    <a:pt x="520700" y="912283"/>
                  </a:cubicBezTo>
                  <a:cubicBezTo>
                    <a:pt x="508000" y="920220"/>
                    <a:pt x="475721" y="924983"/>
                    <a:pt x="463550" y="921808"/>
                  </a:cubicBezTo>
                  <a:cubicBezTo>
                    <a:pt x="451379" y="918633"/>
                    <a:pt x="455613" y="897996"/>
                    <a:pt x="447675" y="893233"/>
                  </a:cubicBezTo>
                  <a:cubicBezTo>
                    <a:pt x="439738" y="888471"/>
                    <a:pt x="424392" y="895350"/>
                    <a:pt x="415925" y="893233"/>
                  </a:cubicBezTo>
                  <a:cubicBezTo>
                    <a:pt x="407458" y="891116"/>
                    <a:pt x="405342" y="882650"/>
                    <a:pt x="396875" y="880533"/>
                  </a:cubicBezTo>
                  <a:cubicBezTo>
                    <a:pt x="388408" y="878416"/>
                    <a:pt x="375179" y="873125"/>
                    <a:pt x="365125" y="880533"/>
                  </a:cubicBezTo>
                  <a:cubicBezTo>
                    <a:pt x="355071" y="887941"/>
                    <a:pt x="346604" y="913341"/>
                    <a:pt x="336550" y="924983"/>
                  </a:cubicBezTo>
                  <a:cubicBezTo>
                    <a:pt x="326496" y="936625"/>
                    <a:pt x="313796" y="944562"/>
                    <a:pt x="304800" y="950383"/>
                  </a:cubicBezTo>
                  <a:cubicBezTo>
                    <a:pt x="295804" y="956204"/>
                    <a:pt x="288925" y="967316"/>
                    <a:pt x="282575" y="959908"/>
                  </a:cubicBezTo>
                  <a:cubicBezTo>
                    <a:pt x="276225" y="952500"/>
                    <a:pt x="269346" y="917575"/>
                    <a:pt x="266700" y="905933"/>
                  </a:cubicBezTo>
                  <a:cubicBezTo>
                    <a:pt x="264054" y="894291"/>
                    <a:pt x="269346" y="899054"/>
                    <a:pt x="266700" y="890058"/>
                  </a:cubicBezTo>
                  <a:cubicBezTo>
                    <a:pt x="264054" y="881062"/>
                    <a:pt x="266700" y="859366"/>
                    <a:pt x="250825" y="851958"/>
                  </a:cubicBezTo>
                  <a:cubicBezTo>
                    <a:pt x="234950" y="844550"/>
                    <a:pt x="192617" y="851958"/>
                    <a:pt x="171450" y="845608"/>
                  </a:cubicBezTo>
                  <a:cubicBezTo>
                    <a:pt x="150283" y="839258"/>
                    <a:pt x="138113" y="820208"/>
                    <a:pt x="123825" y="813858"/>
                  </a:cubicBezTo>
                  <a:cubicBezTo>
                    <a:pt x="109537" y="807508"/>
                    <a:pt x="99483" y="812270"/>
                    <a:pt x="85725" y="807508"/>
                  </a:cubicBezTo>
                  <a:cubicBezTo>
                    <a:pt x="71967" y="802746"/>
                    <a:pt x="50800" y="793220"/>
                    <a:pt x="41275" y="785283"/>
                  </a:cubicBezTo>
                  <a:cubicBezTo>
                    <a:pt x="31750" y="777346"/>
                    <a:pt x="33867" y="765704"/>
                    <a:pt x="28575" y="759883"/>
                  </a:cubicBezTo>
                  <a:cubicBezTo>
                    <a:pt x="23283" y="754062"/>
                    <a:pt x="12700" y="757237"/>
                    <a:pt x="9525" y="750358"/>
                  </a:cubicBezTo>
                  <a:cubicBezTo>
                    <a:pt x="6350" y="743479"/>
                    <a:pt x="0" y="728662"/>
                    <a:pt x="9525" y="718608"/>
                  </a:cubicBezTo>
                  <a:cubicBezTo>
                    <a:pt x="19050" y="708554"/>
                    <a:pt x="59796" y="696912"/>
                    <a:pt x="66675" y="690033"/>
                  </a:cubicBezTo>
                  <a:cubicBezTo>
                    <a:pt x="73554" y="683154"/>
                    <a:pt x="53446" y="688446"/>
                    <a:pt x="50800" y="677333"/>
                  </a:cubicBezTo>
                  <a:cubicBezTo>
                    <a:pt x="48154" y="666220"/>
                    <a:pt x="53446" y="635529"/>
                    <a:pt x="50800" y="623358"/>
                  </a:cubicBezTo>
                  <a:cubicBezTo>
                    <a:pt x="48154" y="611187"/>
                    <a:pt x="38629" y="612245"/>
                    <a:pt x="34925" y="604308"/>
                  </a:cubicBezTo>
                  <a:cubicBezTo>
                    <a:pt x="31221" y="596371"/>
                    <a:pt x="24871" y="585258"/>
                    <a:pt x="28575" y="575733"/>
                  </a:cubicBezTo>
                  <a:cubicBezTo>
                    <a:pt x="32279" y="566208"/>
                    <a:pt x="56621" y="563562"/>
                    <a:pt x="57150" y="547158"/>
                  </a:cubicBezTo>
                  <a:cubicBezTo>
                    <a:pt x="57679" y="530754"/>
                    <a:pt x="27517" y="493183"/>
                    <a:pt x="31750" y="477308"/>
                  </a:cubicBezTo>
                  <a:cubicBezTo>
                    <a:pt x="35983" y="461433"/>
                    <a:pt x="70908" y="469370"/>
                    <a:pt x="82550" y="451908"/>
                  </a:cubicBezTo>
                  <a:cubicBezTo>
                    <a:pt x="94192" y="434446"/>
                    <a:pt x="93133" y="390525"/>
                    <a:pt x="101600" y="372533"/>
                  </a:cubicBezTo>
                  <a:cubicBezTo>
                    <a:pt x="110067" y="354541"/>
                    <a:pt x="124883" y="359304"/>
                    <a:pt x="133350" y="343958"/>
                  </a:cubicBezTo>
                  <a:cubicBezTo>
                    <a:pt x="141817" y="328612"/>
                    <a:pt x="138642" y="297921"/>
                    <a:pt x="152400" y="286808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956100" y="2344631"/>
              <a:ext cx="872093" cy="1337433"/>
            </a:xfrm>
            <a:custGeom>
              <a:avLst/>
              <a:gdLst>
                <a:gd name="connsiteX0" fmla="*/ 82021 w 841375"/>
                <a:gd name="connsiteY0" fmla="*/ 812800 h 1348317"/>
                <a:gd name="connsiteX1" fmla="*/ 94721 w 841375"/>
                <a:gd name="connsiteY1" fmla="*/ 758825 h 1348317"/>
                <a:gd name="connsiteX2" fmla="*/ 88371 w 841375"/>
                <a:gd name="connsiteY2" fmla="*/ 708025 h 1348317"/>
                <a:gd name="connsiteX3" fmla="*/ 72496 w 841375"/>
                <a:gd name="connsiteY3" fmla="*/ 660400 h 1348317"/>
                <a:gd name="connsiteX4" fmla="*/ 75671 w 841375"/>
                <a:gd name="connsiteY4" fmla="*/ 600075 h 1348317"/>
                <a:gd name="connsiteX5" fmla="*/ 107421 w 841375"/>
                <a:gd name="connsiteY5" fmla="*/ 574675 h 1348317"/>
                <a:gd name="connsiteX6" fmla="*/ 101071 w 841375"/>
                <a:gd name="connsiteY6" fmla="*/ 530225 h 1348317"/>
                <a:gd name="connsiteX7" fmla="*/ 85196 w 841375"/>
                <a:gd name="connsiteY7" fmla="*/ 495300 h 1348317"/>
                <a:gd name="connsiteX8" fmla="*/ 107421 w 841375"/>
                <a:gd name="connsiteY8" fmla="*/ 476250 h 1348317"/>
                <a:gd name="connsiteX9" fmla="*/ 126471 w 841375"/>
                <a:gd name="connsiteY9" fmla="*/ 431800 h 1348317"/>
                <a:gd name="connsiteX10" fmla="*/ 161396 w 841375"/>
                <a:gd name="connsiteY10" fmla="*/ 425450 h 1348317"/>
                <a:gd name="connsiteX11" fmla="*/ 180446 w 841375"/>
                <a:gd name="connsiteY11" fmla="*/ 371475 h 1348317"/>
                <a:gd name="connsiteX12" fmla="*/ 174096 w 841375"/>
                <a:gd name="connsiteY12" fmla="*/ 295275 h 1348317"/>
                <a:gd name="connsiteX13" fmla="*/ 170921 w 841375"/>
                <a:gd name="connsiteY13" fmla="*/ 276225 h 1348317"/>
                <a:gd name="connsiteX14" fmla="*/ 215371 w 841375"/>
                <a:gd name="connsiteY14" fmla="*/ 228600 h 1348317"/>
                <a:gd name="connsiteX15" fmla="*/ 247121 w 841375"/>
                <a:gd name="connsiteY15" fmla="*/ 206375 h 1348317"/>
                <a:gd name="connsiteX16" fmla="*/ 256646 w 841375"/>
                <a:gd name="connsiteY16" fmla="*/ 187325 h 1348317"/>
                <a:gd name="connsiteX17" fmla="*/ 240771 w 841375"/>
                <a:gd name="connsiteY17" fmla="*/ 171450 h 1348317"/>
                <a:gd name="connsiteX18" fmla="*/ 247121 w 841375"/>
                <a:gd name="connsiteY18" fmla="*/ 146050 h 1348317"/>
                <a:gd name="connsiteX19" fmla="*/ 234421 w 841375"/>
                <a:gd name="connsiteY19" fmla="*/ 114300 h 1348317"/>
                <a:gd name="connsiteX20" fmla="*/ 243946 w 841375"/>
                <a:gd name="connsiteY20" fmla="*/ 60325 h 1348317"/>
                <a:gd name="connsiteX21" fmla="*/ 243946 w 841375"/>
                <a:gd name="connsiteY21" fmla="*/ 44450 h 1348317"/>
                <a:gd name="connsiteX22" fmla="*/ 231246 w 841375"/>
                <a:gd name="connsiteY22" fmla="*/ 31750 h 1348317"/>
                <a:gd name="connsiteX23" fmla="*/ 243946 w 841375"/>
                <a:gd name="connsiteY23" fmla="*/ 9525 h 1348317"/>
                <a:gd name="connsiteX24" fmla="*/ 282046 w 841375"/>
                <a:gd name="connsiteY24" fmla="*/ 6350 h 1348317"/>
                <a:gd name="connsiteX25" fmla="*/ 326496 w 841375"/>
                <a:gd name="connsiteY25" fmla="*/ 47625 h 1348317"/>
                <a:gd name="connsiteX26" fmla="*/ 329671 w 841375"/>
                <a:gd name="connsiteY26" fmla="*/ 92075 h 1348317"/>
                <a:gd name="connsiteX27" fmla="*/ 348721 w 841375"/>
                <a:gd name="connsiteY27" fmla="*/ 117475 h 1348317"/>
                <a:gd name="connsiteX28" fmla="*/ 367771 w 841375"/>
                <a:gd name="connsiteY28" fmla="*/ 127000 h 1348317"/>
                <a:gd name="connsiteX29" fmla="*/ 389996 w 841375"/>
                <a:gd name="connsiteY29" fmla="*/ 127000 h 1348317"/>
                <a:gd name="connsiteX30" fmla="*/ 415396 w 841375"/>
                <a:gd name="connsiteY30" fmla="*/ 149225 h 1348317"/>
                <a:gd name="connsiteX31" fmla="*/ 447146 w 841375"/>
                <a:gd name="connsiteY31" fmla="*/ 142875 h 1348317"/>
                <a:gd name="connsiteX32" fmla="*/ 491596 w 841375"/>
                <a:gd name="connsiteY32" fmla="*/ 155575 h 1348317"/>
                <a:gd name="connsiteX33" fmla="*/ 526521 w 841375"/>
                <a:gd name="connsiteY33" fmla="*/ 149225 h 1348317"/>
                <a:gd name="connsiteX34" fmla="*/ 567796 w 841375"/>
                <a:gd name="connsiteY34" fmla="*/ 187325 h 1348317"/>
                <a:gd name="connsiteX35" fmla="*/ 596371 w 841375"/>
                <a:gd name="connsiteY35" fmla="*/ 196850 h 1348317"/>
                <a:gd name="connsiteX36" fmla="*/ 618596 w 841375"/>
                <a:gd name="connsiteY36" fmla="*/ 177800 h 1348317"/>
                <a:gd name="connsiteX37" fmla="*/ 634471 w 841375"/>
                <a:gd name="connsiteY37" fmla="*/ 149225 h 1348317"/>
                <a:gd name="connsiteX38" fmla="*/ 666221 w 841375"/>
                <a:gd name="connsiteY38" fmla="*/ 146050 h 1348317"/>
                <a:gd name="connsiteX39" fmla="*/ 707496 w 841375"/>
                <a:gd name="connsiteY39" fmla="*/ 152400 h 1348317"/>
                <a:gd name="connsiteX40" fmla="*/ 704321 w 841375"/>
                <a:gd name="connsiteY40" fmla="*/ 206375 h 1348317"/>
                <a:gd name="connsiteX41" fmla="*/ 701146 w 841375"/>
                <a:gd name="connsiteY41" fmla="*/ 219075 h 1348317"/>
                <a:gd name="connsiteX42" fmla="*/ 707496 w 841375"/>
                <a:gd name="connsiteY42" fmla="*/ 241300 h 1348317"/>
                <a:gd name="connsiteX43" fmla="*/ 697971 w 841375"/>
                <a:gd name="connsiteY43" fmla="*/ 279400 h 1348317"/>
                <a:gd name="connsiteX44" fmla="*/ 672571 w 841375"/>
                <a:gd name="connsiteY44" fmla="*/ 285750 h 1348317"/>
                <a:gd name="connsiteX45" fmla="*/ 643996 w 841375"/>
                <a:gd name="connsiteY45" fmla="*/ 285750 h 1348317"/>
                <a:gd name="connsiteX46" fmla="*/ 631296 w 841375"/>
                <a:gd name="connsiteY46" fmla="*/ 314325 h 1348317"/>
                <a:gd name="connsiteX47" fmla="*/ 653521 w 841375"/>
                <a:gd name="connsiteY47" fmla="*/ 323850 h 1348317"/>
                <a:gd name="connsiteX48" fmla="*/ 650346 w 841375"/>
                <a:gd name="connsiteY48" fmla="*/ 358775 h 1348317"/>
                <a:gd name="connsiteX49" fmla="*/ 653521 w 841375"/>
                <a:gd name="connsiteY49" fmla="*/ 384175 h 1348317"/>
                <a:gd name="connsiteX50" fmla="*/ 631296 w 841375"/>
                <a:gd name="connsiteY50" fmla="*/ 409575 h 1348317"/>
                <a:gd name="connsiteX51" fmla="*/ 628121 w 841375"/>
                <a:gd name="connsiteY51" fmla="*/ 454025 h 1348317"/>
                <a:gd name="connsiteX52" fmla="*/ 647171 w 841375"/>
                <a:gd name="connsiteY52" fmla="*/ 482600 h 1348317"/>
                <a:gd name="connsiteX53" fmla="*/ 640821 w 841375"/>
                <a:gd name="connsiteY53" fmla="*/ 536575 h 1348317"/>
                <a:gd name="connsiteX54" fmla="*/ 640821 w 841375"/>
                <a:gd name="connsiteY54" fmla="*/ 568325 h 1348317"/>
                <a:gd name="connsiteX55" fmla="*/ 672571 w 841375"/>
                <a:gd name="connsiteY55" fmla="*/ 574675 h 1348317"/>
                <a:gd name="connsiteX56" fmla="*/ 675746 w 841375"/>
                <a:gd name="connsiteY56" fmla="*/ 635000 h 1348317"/>
                <a:gd name="connsiteX57" fmla="*/ 685271 w 841375"/>
                <a:gd name="connsiteY57" fmla="*/ 647700 h 1348317"/>
                <a:gd name="connsiteX58" fmla="*/ 691621 w 841375"/>
                <a:gd name="connsiteY58" fmla="*/ 714375 h 1348317"/>
                <a:gd name="connsiteX59" fmla="*/ 691621 w 841375"/>
                <a:gd name="connsiteY59" fmla="*/ 746125 h 1348317"/>
                <a:gd name="connsiteX60" fmla="*/ 717021 w 841375"/>
                <a:gd name="connsiteY60" fmla="*/ 749300 h 1348317"/>
                <a:gd name="connsiteX61" fmla="*/ 745596 w 841375"/>
                <a:gd name="connsiteY61" fmla="*/ 730250 h 1348317"/>
                <a:gd name="connsiteX62" fmla="*/ 796396 w 841375"/>
                <a:gd name="connsiteY62" fmla="*/ 736600 h 1348317"/>
                <a:gd name="connsiteX63" fmla="*/ 824971 w 841375"/>
                <a:gd name="connsiteY63" fmla="*/ 752475 h 1348317"/>
                <a:gd name="connsiteX64" fmla="*/ 828146 w 841375"/>
                <a:gd name="connsiteY64" fmla="*/ 771525 h 1348317"/>
                <a:gd name="connsiteX65" fmla="*/ 824971 w 841375"/>
                <a:gd name="connsiteY65" fmla="*/ 803275 h 1348317"/>
                <a:gd name="connsiteX66" fmla="*/ 821796 w 841375"/>
                <a:gd name="connsiteY66" fmla="*/ 825500 h 1348317"/>
                <a:gd name="connsiteX67" fmla="*/ 828146 w 841375"/>
                <a:gd name="connsiteY67" fmla="*/ 844550 h 1348317"/>
                <a:gd name="connsiteX68" fmla="*/ 742421 w 841375"/>
                <a:gd name="connsiteY68" fmla="*/ 917575 h 1348317"/>
                <a:gd name="connsiteX69" fmla="*/ 764646 w 841375"/>
                <a:gd name="connsiteY69" fmla="*/ 942975 h 1348317"/>
                <a:gd name="connsiteX70" fmla="*/ 774171 w 841375"/>
                <a:gd name="connsiteY70" fmla="*/ 974725 h 1348317"/>
                <a:gd name="connsiteX71" fmla="*/ 755121 w 841375"/>
                <a:gd name="connsiteY71" fmla="*/ 987425 h 1348317"/>
                <a:gd name="connsiteX72" fmla="*/ 710671 w 841375"/>
                <a:gd name="connsiteY72" fmla="*/ 971550 h 1348317"/>
                <a:gd name="connsiteX73" fmla="*/ 688446 w 841375"/>
                <a:gd name="connsiteY73" fmla="*/ 981075 h 1348317"/>
                <a:gd name="connsiteX74" fmla="*/ 663046 w 841375"/>
                <a:gd name="connsiteY74" fmla="*/ 990600 h 1348317"/>
                <a:gd name="connsiteX75" fmla="*/ 640821 w 841375"/>
                <a:gd name="connsiteY75" fmla="*/ 1000125 h 1348317"/>
                <a:gd name="connsiteX76" fmla="*/ 637646 w 841375"/>
                <a:gd name="connsiteY76" fmla="*/ 1009650 h 1348317"/>
                <a:gd name="connsiteX77" fmla="*/ 612246 w 841375"/>
                <a:gd name="connsiteY77" fmla="*/ 1003300 h 1348317"/>
                <a:gd name="connsiteX78" fmla="*/ 590021 w 841375"/>
                <a:gd name="connsiteY78" fmla="*/ 1012825 h 1348317"/>
                <a:gd name="connsiteX79" fmla="*/ 596371 w 841375"/>
                <a:gd name="connsiteY79" fmla="*/ 1022350 h 1348317"/>
                <a:gd name="connsiteX80" fmla="*/ 577321 w 841375"/>
                <a:gd name="connsiteY80" fmla="*/ 1031875 h 1348317"/>
                <a:gd name="connsiteX81" fmla="*/ 561446 w 841375"/>
                <a:gd name="connsiteY81" fmla="*/ 1035050 h 1348317"/>
                <a:gd name="connsiteX82" fmla="*/ 548746 w 841375"/>
                <a:gd name="connsiteY82" fmla="*/ 1069975 h 1348317"/>
                <a:gd name="connsiteX83" fmla="*/ 488421 w 841375"/>
                <a:gd name="connsiteY83" fmla="*/ 1127125 h 1348317"/>
                <a:gd name="connsiteX84" fmla="*/ 482071 w 841375"/>
                <a:gd name="connsiteY84" fmla="*/ 1165225 h 1348317"/>
                <a:gd name="connsiteX85" fmla="*/ 488421 w 841375"/>
                <a:gd name="connsiteY85" fmla="*/ 1193800 h 1348317"/>
                <a:gd name="connsiteX86" fmla="*/ 482071 w 841375"/>
                <a:gd name="connsiteY86" fmla="*/ 1206500 h 1348317"/>
                <a:gd name="connsiteX87" fmla="*/ 501121 w 841375"/>
                <a:gd name="connsiteY87" fmla="*/ 1244600 h 1348317"/>
                <a:gd name="connsiteX88" fmla="*/ 472546 w 841375"/>
                <a:gd name="connsiteY88" fmla="*/ 1276350 h 1348317"/>
                <a:gd name="connsiteX89" fmla="*/ 456671 w 841375"/>
                <a:gd name="connsiteY89" fmla="*/ 1292225 h 1348317"/>
                <a:gd name="connsiteX90" fmla="*/ 434446 w 841375"/>
                <a:gd name="connsiteY90" fmla="*/ 1301750 h 1348317"/>
                <a:gd name="connsiteX91" fmla="*/ 424921 w 841375"/>
                <a:gd name="connsiteY91" fmla="*/ 1336675 h 1348317"/>
                <a:gd name="connsiteX92" fmla="*/ 418571 w 841375"/>
                <a:gd name="connsiteY92" fmla="*/ 1346200 h 1348317"/>
                <a:gd name="connsiteX93" fmla="*/ 396346 w 841375"/>
                <a:gd name="connsiteY93" fmla="*/ 1323975 h 1348317"/>
                <a:gd name="connsiteX94" fmla="*/ 364596 w 841375"/>
                <a:gd name="connsiteY94" fmla="*/ 1311275 h 1348317"/>
                <a:gd name="connsiteX95" fmla="*/ 358246 w 841375"/>
                <a:gd name="connsiteY95" fmla="*/ 1295400 h 1348317"/>
                <a:gd name="connsiteX96" fmla="*/ 240771 w 841375"/>
                <a:gd name="connsiteY96" fmla="*/ 1285875 h 1348317"/>
                <a:gd name="connsiteX97" fmla="*/ 228071 w 841375"/>
                <a:gd name="connsiteY97" fmla="*/ 1304925 h 1348317"/>
                <a:gd name="connsiteX98" fmla="*/ 212196 w 841375"/>
                <a:gd name="connsiteY98" fmla="*/ 1327150 h 1348317"/>
                <a:gd name="connsiteX99" fmla="*/ 199496 w 841375"/>
                <a:gd name="connsiteY99" fmla="*/ 1320800 h 1348317"/>
                <a:gd name="connsiteX100" fmla="*/ 177271 w 841375"/>
                <a:gd name="connsiteY100" fmla="*/ 1320800 h 1348317"/>
                <a:gd name="connsiteX101" fmla="*/ 174096 w 841375"/>
                <a:gd name="connsiteY101" fmla="*/ 1295400 h 1348317"/>
                <a:gd name="connsiteX102" fmla="*/ 145521 w 841375"/>
                <a:gd name="connsiteY102" fmla="*/ 1263650 h 1348317"/>
                <a:gd name="connsiteX103" fmla="*/ 145521 w 841375"/>
                <a:gd name="connsiteY103" fmla="*/ 1231900 h 1348317"/>
                <a:gd name="connsiteX104" fmla="*/ 148696 w 841375"/>
                <a:gd name="connsiteY104" fmla="*/ 1212850 h 1348317"/>
                <a:gd name="connsiteX105" fmla="*/ 113771 w 841375"/>
                <a:gd name="connsiteY105" fmla="*/ 1162050 h 1348317"/>
                <a:gd name="connsiteX106" fmla="*/ 113771 w 841375"/>
                <a:gd name="connsiteY106" fmla="*/ 1127125 h 1348317"/>
                <a:gd name="connsiteX107" fmla="*/ 94721 w 841375"/>
                <a:gd name="connsiteY107" fmla="*/ 1114425 h 1348317"/>
                <a:gd name="connsiteX108" fmla="*/ 66146 w 841375"/>
                <a:gd name="connsiteY108" fmla="*/ 1117600 h 1348317"/>
                <a:gd name="connsiteX109" fmla="*/ 75671 w 841375"/>
                <a:gd name="connsiteY109" fmla="*/ 1082675 h 1348317"/>
                <a:gd name="connsiteX110" fmla="*/ 28046 w 841375"/>
                <a:gd name="connsiteY110" fmla="*/ 996950 h 1348317"/>
                <a:gd name="connsiteX111" fmla="*/ 2646 w 841375"/>
                <a:gd name="connsiteY111" fmla="*/ 958850 h 1348317"/>
                <a:gd name="connsiteX112" fmla="*/ 12171 w 841375"/>
                <a:gd name="connsiteY112" fmla="*/ 917575 h 1348317"/>
                <a:gd name="connsiteX113" fmla="*/ 24871 w 841375"/>
                <a:gd name="connsiteY113" fmla="*/ 889000 h 1348317"/>
                <a:gd name="connsiteX114" fmla="*/ 12171 w 841375"/>
                <a:gd name="connsiteY114" fmla="*/ 857250 h 1348317"/>
                <a:gd name="connsiteX115" fmla="*/ 2646 w 841375"/>
                <a:gd name="connsiteY115" fmla="*/ 831850 h 1348317"/>
                <a:gd name="connsiteX116" fmla="*/ 24871 w 841375"/>
                <a:gd name="connsiteY116" fmla="*/ 809625 h 1348317"/>
                <a:gd name="connsiteX117" fmla="*/ 82021 w 841375"/>
                <a:gd name="connsiteY117" fmla="*/ 812800 h 134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841375" h="1348317">
                  <a:moveTo>
                    <a:pt x="82021" y="812800"/>
                  </a:moveTo>
                  <a:cubicBezTo>
                    <a:pt x="93663" y="804333"/>
                    <a:pt x="93663" y="776287"/>
                    <a:pt x="94721" y="758825"/>
                  </a:cubicBezTo>
                  <a:cubicBezTo>
                    <a:pt x="95779" y="741363"/>
                    <a:pt x="92075" y="724429"/>
                    <a:pt x="88371" y="708025"/>
                  </a:cubicBezTo>
                  <a:cubicBezTo>
                    <a:pt x="84667" y="691621"/>
                    <a:pt x="74613" y="678392"/>
                    <a:pt x="72496" y="660400"/>
                  </a:cubicBezTo>
                  <a:cubicBezTo>
                    <a:pt x="70379" y="642408"/>
                    <a:pt x="69850" y="614362"/>
                    <a:pt x="75671" y="600075"/>
                  </a:cubicBezTo>
                  <a:cubicBezTo>
                    <a:pt x="81492" y="585788"/>
                    <a:pt x="103188" y="586317"/>
                    <a:pt x="107421" y="574675"/>
                  </a:cubicBezTo>
                  <a:cubicBezTo>
                    <a:pt x="111654" y="563033"/>
                    <a:pt x="104775" y="543454"/>
                    <a:pt x="101071" y="530225"/>
                  </a:cubicBezTo>
                  <a:cubicBezTo>
                    <a:pt x="97367" y="516996"/>
                    <a:pt x="84138" y="504296"/>
                    <a:pt x="85196" y="495300"/>
                  </a:cubicBezTo>
                  <a:cubicBezTo>
                    <a:pt x="86254" y="486304"/>
                    <a:pt x="100542" y="486833"/>
                    <a:pt x="107421" y="476250"/>
                  </a:cubicBezTo>
                  <a:cubicBezTo>
                    <a:pt x="114300" y="465667"/>
                    <a:pt x="117475" y="440267"/>
                    <a:pt x="126471" y="431800"/>
                  </a:cubicBezTo>
                  <a:cubicBezTo>
                    <a:pt x="135467" y="423333"/>
                    <a:pt x="152400" y="435504"/>
                    <a:pt x="161396" y="425450"/>
                  </a:cubicBezTo>
                  <a:cubicBezTo>
                    <a:pt x="170392" y="415396"/>
                    <a:pt x="178329" y="393171"/>
                    <a:pt x="180446" y="371475"/>
                  </a:cubicBezTo>
                  <a:cubicBezTo>
                    <a:pt x="182563" y="349779"/>
                    <a:pt x="175684" y="311150"/>
                    <a:pt x="174096" y="295275"/>
                  </a:cubicBezTo>
                  <a:cubicBezTo>
                    <a:pt x="172509" y="279400"/>
                    <a:pt x="164042" y="287337"/>
                    <a:pt x="170921" y="276225"/>
                  </a:cubicBezTo>
                  <a:cubicBezTo>
                    <a:pt x="177800" y="265113"/>
                    <a:pt x="202671" y="240242"/>
                    <a:pt x="215371" y="228600"/>
                  </a:cubicBezTo>
                  <a:cubicBezTo>
                    <a:pt x="228071" y="216958"/>
                    <a:pt x="240242" y="213254"/>
                    <a:pt x="247121" y="206375"/>
                  </a:cubicBezTo>
                  <a:cubicBezTo>
                    <a:pt x="254000" y="199496"/>
                    <a:pt x="257704" y="193146"/>
                    <a:pt x="256646" y="187325"/>
                  </a:cubicBezTo>
                  <a:cubicBezTo>
                    <a:pt x="255588" y="181504"/>
                    <a:pt x="242358" y="178329"/>
                    <a:pt x="240771" y="171450"/>
                  </a:cubicBezTo>
                  <a:cubicBezTo>
                    <a:pt x="239184" y="164571"/>
                    <a:pt x="248179" y="155575"/>
                    <a:pt x="247121" y="146050"/>
                  </a:cubicBezTo>
                  <a:cubicBezTo>
                    <a:pt x="246063" y="136525"/>
                    <a:pt x="234950" y="128588"/>
                    <a:pt x="234421" y="114300"/>
                  </a:cubicBezTo>
                  <a:cubicBezTo>
                    <a:pt x="233892" y="100013"/>
                    <a:pt x="242359" y="71967"/>
                    <a:pt x="243946" y="60325"/>
                  </a:cubicBezTo>
                  <a:cubicBezTo>
                    <a:pt x="245533" y="48683"/>
                    <a:pt x="246063" y="49212"/>
                    <a:pt x="243946" y="44450"/>
                  </a:cubicBezTo>
                  <a:cubicBezTo>
                    <a:pt x="241829" y="39688"/>
                    <a:pt x="231246" y="37571"/>
                    <a:pt x="231246" y="31750"/>
                  </a:cubicBezTo>
                  <a:cubicBezTo>
                    <a:pt x="231246" y="25929"/>
                    <a:pt x="235479" y="13758"/>
                    <a:pt x="243946" y="9525"/>
                  </a:cubicBezTo>
                  <a:cubicBezTo>
                    <a:pt x="252413" y="5292"/>
                    <a:pt x="268288" y="0"/>
                    <a:pt x="282046" y="6350"/>
                  </a:cubicBezTo>
                  <a:cubicBezTo>
                    <a:pt x="295804" y="12700"/>
                    <a:pt x="318559" y="33338"/>
                    <a:pt x="326496" y="47625"/>
                  </a:cubicBezTo>
                  <a:cubicBezTo>
                    <a:pt x="334433" y="61912"/>
                    <a:pt x="325967" y="80433"/>
                    <a:pt x="329671" y="92075"/>
                  </a:cubicBezTo>
                  <a:cubicBezTo>
                    <a:pt x="333375" y="103717"/>
                    <a:pt x="342371" y="111654"/>
                    <a:pt x="348721" y="117475"/>
                  </a:cubicBezTo>
                  <a:cubicBezTo>
                    <a:pt x="355071" y="123296"/>
                    <a:pt x="360892" y="125413"/>
                    <a:pt x="367771" y="127000"/>
                  </a:cubicBezTo>
                  <a:cubicBezTo>
                    <a:pt x="374650" y="128587"/>
                    <a:pt x="382059" y="123296"/>
                    <a:pt x="389996" y="127000"/>
                  </a:cubicBezTo>
                  <a:cubicBezTo>
                    <a:pt x="397933" y="130704"/>
                    <a:pt x="405871" y="146579"/>
                    <a:pt x="415396" y="149225"/>
                  </a:cubicBezTo>
                  <a:cubicBezTo>
                    <a:pt x="424921" y="151871"/>
                    <a:pt x="434446" y="141817"/>
                    <a:pt x="447146" y="142875"/>
                  </a:cubicBezTo>
                  <a:cubicBezTo>
                    <a:pt x="459846" y="143933"/>
                    <a:pt x="478367" y="154517"/>
                    <a:pt x="491596" y="155575"/>
                  </a:cubicBezTo>
                  <a:cubicBezTo>
                    <a:pt x="504825" y="156633"/>
                    <a:pt x="513821" y="143933"/>
                    <a:pt x="526521" y="149225"/>
                  </a:cubicBezTo>
                  <a:cubicBezTo>
                    <a:pt x="539221" y="154517"/>
                    <a:pt x="556154" y="179388"/>
                    <a:pt x="567796" y="187325"/>
                  </a:cubicBezTo>
                  <a:cubicBezTo>
                    <a:pt x="579438" y="195263"/>
                    <a:pt x="587904" y="198437"/>
                    <a:pt x="596371" y="196850"/>
                  </a:cubicBezTo>
                  <a:cubicBezTo>
                    <a:pt x="604838" y="195263"/>
                    <a:pt x="612246" y="185737"/>
                    <a:pt x="618596" y="177800"/>
                  </a:cubicBezTo>
                  <a:cubicBezTo>
                    <a:pt x="624946" y="169863"/>
                    <a:pt x="626534" y="154517"/>
                    <a:pt x="634471" y="149225"/>
                  </a:cubicBezTo>
                  <a:cubicBezTo>
                    <a:pt x="642408" y="143933"/>
                    <a:pt x="654050" y="145521"/>
                    <a:pt x="666221" y="146050"/>
                  </a:cubicBezTo>
                  <a:cubicBezTo>
                    <a:pt x="678392" y="146579"/>
                    <a:pt x="701146" y="142346"/>
                    <a:pt x="707496" y="152400"/>
                  </a:cubicBezTo>
                  <a:cubicBezTo>
                    <a:pt x="713846" y="162454"/>
                    <a:pt x="705379" y="195263"/>
                    <a:pt x="704321" y="206375"/>
                  </a:cubicBezTo>
                  <a:cubicBezTo>
                    <a:pt x="703263" y="217487"/>
                    <a:pt x="700617" y="213254"/>
                    <a:pt x="701146" y="219075"/>
                  </a:cubicBezTo>
                  <a:cubicBezTo>
                    <a:pt x="701675" y="224896"/>
                    <a:pt x="708025" y="231246"/>
                    <a:pt x="707496" y="241300"/>
                  </a:cubicBezTo>
                  <a:cubicBezTo>
                    <a:pt x="706967" y="251354"/>
                    <a:pt x="703792" y="271992"/>
                    <a:pt x="697971" y="279400"/>
                  </a:cubicBezTo>
                  <a:cubicBezTo>
                    <a:pt x="692150" y="286808"/>
                    <a:pt x="681567" y="284692"/>
                    <a:pt x="672571" y="285750"/>
                  </a:cubicBezTo>
                  <a:cubicBezTo>
                    <a:pt x="663575" y="286808"/>
                    <a:pt x="650875" y="280988"/>
                    <a:pt x="643996" y="285750"/>
                  </a:cubicBezTo>
                  <a:cubicBezTo>
                    <a:pt x="637117" y="290512"/>
                    <a:pt x="629709" y="307975"/>
                    <a:pt x="631296" y="314325"/>
                  </a:cubicBezTo>
                  <a:cubicBezTo>
                    <a:pt x="632884" y="320675"/>
                    <a:pt x="650346" y="316442"/>
                    <a:pt x="653521" y="323850"/>
                  </a:cubicBezTo>
                  <a:cubicBezTo>
                    <a:pt x="656696" y="331258"/>
                    <a:pt x="650346" y="348721"/>
                    <a:pt x="650346" y="358775"/>
                  </a:cubicBezTo>
                  <a:cubicBezTo>
                    <a:pt x="650346" y="368829"/>
                    <a:pt x="656696" y="375708"/>
                    <a:pt x="653521" y="384175"/>
                  </a:cubicBezTo>
                  <a:cubicBezTo>
                    <a:pt x="650346" y="392642"/>
                    <a:pt x="635529" y="397933"/>
                    <a:pt x="631296" y="409575"/>
                  </a:cubicBezTo>
                  <a:cubicBezTo>
                    <a:pt x="627063" y="421217"/>
                    <a:pt x="625475" y="441854"/>
                    <a:pt x="628121" y="454025"/>
                  </a:cubicBezTo>
                  <a:cubicBezTo>
                    <a:pt x="630767" y="466196"/>
                    <a:pt x="645054" y="468842"/>
                    <a:pt x="647171" y="482600"/>
                  </a:cubicBezTo>
                  <a:cubicBezTo>
                    <a:pt x="649288" y="496358"/>
                    <a:pt x="641879" y="522288"/>
                    <a:pt x="640821" y="536575"/>
                  </a:cubicBezTo>
                  <a:cubicBezTo>
                    <a:pt x="639763" y="550862"/>
                    <a:pt x="635529" y="561975"/>
                    <a:pt x="640821" y="568325"/>
                  </a:cubicBezTo>
                  <a:cubicBezTo>
                    <a:pt x="646113" y="574675"/>
                    <a:pt x="666750" y="563563"/>
                    <a:pt x="672571" y="574675"/>
                  </a:cubicBezTo>
                  <a:cubicBezTo>
                    <a:pt x="678392" y="585787"/>
                    <a:pt x="673629" y="622829"/>
                    <a:pt x="675746" y="635000"/>
                  </a:cubicBezTo>
                  <a:cubicBezTo>
                    <a:pt x="677863" y="647171"/>
                    <a:pt x="682625" y="634471"/>
                    <a:pt x="685271" y="647700"/>
                  </a:cubicBezTo>
                  <a:cubicBezTo>
                    <a:pt x="687917" y="660929"/>
                    <a:pt x="690563" y="697971"/>
                    <a:pt x="691621" y="714375"/>
                  </a:cubicBezTo>
                  <a:cubicBezTo>
                    <a:pt x="692679" y="730779"/>
                    <a:pt x="687388" y="740304"/>
                    <a:pt x="691621" y="746125"/>
                  </a:cubicBezTo>
                  <a:cubicBezTo>
                    <a:pt x="695854" y="751946"/>
                    <a:pt x="708025" y="751946"/>
                    <a:pt x="717021" y="749300"/>
                  </a:cubicBezTo>
                  <a:cubicBezTo>
                    <a:pt x="726017" y="746654"/>
                    <a:pt x="732367" y="732367"/>
                    <a:pt x="745596" y="730250"/>
                  </a:cubicBezTo>
                  <a:cubicBezTo>
                    <a:pt x="758825" y="728133"/>
                    <a:pt x="783167" y="732896"/>
                    <a:pt x="796396" y="736600"/>
                  </a:cubicBezTo>
                  <a:cubicBezTo>
                    <a:pt x="809625" y="740304"/>
                    <a:pt x="819679" y="746654"/>
                    <a:pt x="824971" y="752475"/>
                  </a:cubicBezTo>
                  <a:cubicBezTo>
                    <a:pt x="830263" y="758296"/>
                    <a:pt x="828146" y="763058"/>
                    <a:pt x="828146" y="771525"/>
                  </a:cubicBezTo>
                  <a:cubicBezTo>
                    <a:pt x="828146" y="779992"/>
                    <a:pt x="826029" y="794279"/>
                    <a:pt x="824971" y="803275"/>
                  </a:cubicBezTo>
                  <a:cubicBezTo>
                    <a:pt x="823913" y="812271"/>
                    <a:pt x="821267" y="818621"/>
                    <a:pt x="821796" y="825500"/>
                  </a:cubicBezTo>
                  <a:cubicBezTo>
                    <a:pt x="822325" y="832379"/>
                    <a:pt x="841375" y="829204"/>
                    <a:pt x="828146" y="844550"/>
                  </a:cubicBezTo>
                  <a:cubicBezTo>
                    <a:pt x="814917" y="859896"/>
                    <a:pt x="753004" y="901171"/>
                    <a:pt x="742421" y="917575"/>
                  </a:cubicBezTo>
                  <a:cubicBezTo>
                    <a:pt x="731838" y="933979"/>
                    <a:pt x="759354" y="933450"/>
                    <a:pt x="764646" y="942975"/>
                  </a:cubicBezTo>
                  <a:cubicBezTo>
                    <a:pt x="769938" y="952500"/>
                    <a:pt x="775758" y="967317"/>
                    <a:pt x="774171" y="974725"/>
                  </a:cubicBezTo>
                  <a:cubicBezTo>
                    <a:pt x="772584" y="982133"/>
                    <a:pt x="765704" y="987954"/>
                    <a:pt x="755121" y="987425"/>
                  </a:cubicBezTo>
                  <a:cubicBezTo>
                    <a:pt x="744538" y="986896"/>
                    <a:pt x="721783" y="972608"/>
                    <a:pt x="710671" y="971550"/>
                  </a:cubicBezTo>
                  <a:cubicBezTo>
                    <a:pt x="699559" y="970492"/>
                    <a:pt x="696384" y="977900"/>
                    <a:pt x="688446" y="981075"/>
                  </a:cubicBezTo>
                  <a:cubicBezTo>
                    <a:pt x="680508" y="984250"/>
                    <a:pt x="670984" y="987425"/>
                    <a:pt x="663046" y="990600"/>
                  </a:cubicBezTo>
                  <a:cubicBezTo>
                    <a:pt x="655108" y="993775"/>
                    <a:pt x="645054" y="996950"/>
                    <a:pt x="640821" y="1000125"/>
                  </a:cubicBezTo>
                  <a:cubicBezTo>
                    <a:pt x="636588" y="1003300"/>
                    <a:pt x="642409" y="1009121"/>
                    <a:pt x="637646" y="1009650"/>
                  </a:cubicBezTo>
                  <a:cubicBezTo>
                    <a:pt x="632884" y="1010179"/>
                    <a:pt x="620184" y="1002771"/>
                    <a:pt x="612246" y="1003300"/>
                  </a:cubicBezTo>
                  <a:cubicBezTo>
                    <a:pt x="604309" y="1003829"/>
                    <a:pt x="592667" y="1009650"/>
                    <a:pt x="590021" y="1012825"/>
                  </a:cubicBezTo>
                  <a:cubicBezTo>
                    <a:pt x="587375" y="1016000"/>
                    <a:pt x="598488" y="1019175"/>
                    <a:pt x="596371" y="1022350"/>
                  </a:cubicBezTo>
                  <a:cubicBezTo>
                    <a:pt x="594254" y="1025525"/>
                    <a:pt x="583142" y="1029758"/>
                    <a:pt x="577321" y="1031875"/>
                  </a:cubicBezTo>
                  <a:cubicBezTo>
                    <a:pt x="571500" y="1033992"/>
                    <a:pt x="566208" y="1028700"/>
                    <a:pt x="561446" y="1035050"/>
                  </a:cubicBezTo>
                  <a:cubicBezTo>
                    <a:pt x="556684" y="1041400"/>
                    <a:pt x="560917" y="1054629"/>
                    <a:pt x="548746" y="1069975"/>
                  </a:cubicBezTo>
                  <a:cubicBezTo>
                    <a:pt x="536575" y="1085321"/>
                    <a:pt x="499534" y="1111250"/>
                    <a:pt x="488421" y="1127125"/>
                  </a:cubicBezTo>
                  <a:cubicBezTo>
                    <a:pt x="477309" y="1143000"/>
                    <a:pt x="482071" y="1154113"/>
                    <a:pt x="482071" y="1165225"/>
                  </a:cubicBezTo>
                  <a:cubicBezTo>
                    <a:pt x="482071" y="1176337"/>
                    <a:pt x="488421" y="1186921"/>
                    <a:pt x="488421" y="1193800"/>
                  </a:cubicBezTo>
                  <a:cubicBezTo>
                    <a:pt x="488421" y="1200679"/>
                    <a:pt x="479954" y="1198033"/>
                    <a:pt x="482071" y="1206500"/>
                  </a:cubicBezTo>
                  <a:cubicBezTo>
                    <a:pt x="484188" y="1214967"/>
                    <a:pt x="502708" y="1232958"/>
                    <a:pt x="501121" y="1244600"/>
                  </a:cubicBezTo>
                  <a:cubicBezTo>
                    <a:pt x="499534" y="1256242"/>
                    <a:pt x="479954" y="1268413"/>
                    <a:pt x="472546" y="1276350"/>
                  </a:cubicBezTo>
                  <a:cubicBezTo>
                    <a:pt x="465138" y="1284288"/>
                    <a:pt x="463021" y="1287992"/>
                    <a:pt x="456671" y="1292225"/>
                  </a:cubicBezTo>
                  <a:cubicBezTo>
                    <a:pt x="450321" y="1296458"/>
                    <a:pt x="439738" y="1294342"/>
                    <a:pt x="434446" y="1301750"/>
                  </a:cubicBezTo>
                  <a:cubicBezTo>
                    <a:pt x="429154" y="1309158"/>
                    <a:pt x="427567" y="1329267"/>
                    <a:pt x="424921" y="1336675"/>
                  </a:cubicBezTo>
                  <a:cubicBezTo>
                    <a:pt x="422275" y="1344083"/>
                    <a:pt x="423333" y="1348317"/>
                    <a:pt x="418571" y="1346200"/>
                  </a:cubicBezTo>
                  <a:cubicBezTo>
                    <a:pt x="413809" y="1344083"/>
                    <a:pt x="405342" y="1329796"/>
                    <a:pt x="396346" y="1323975"/>
                  </a:cubicBezTo>
                  <a:cubicBezTo>
                    <a:pt x="387350" y="1318154"/>
                    <a:pt x="370946" y="1316037"/>
                    <a:pt x="364596" y="1311275"/>
                  </a:cubicBezTo>
                  <a:cubicBezTo>
                    <a:pt x="358246" y="1306513"/>
                    <a:pt x="378883" y="1299633"/>
                    <a:pt x="358246" y="1295400"/>
                  </a:cubicBezTo>
                  <a:cubicBezTo>
                    <a:pt x="337609" y="1291167"/>
                    <a:pt x="262467" y="1284288"/>
                    <a:pt x="240771" y="1285875"/>
                  </a:cubicBezTo>
                  <a:cubicBezTo>
                    <a:pt x="219075" y="1287462"/>
                    <a:pt x="232833" y="1298046"/>
                    <a:pt x="228071" y="1304925"/>
                  </a:cubicBezTo>
                  <a:cubicBezTo>
                    <a:pt x="223309" y="1311804"/>
                    <a:pt x="216958" y="1324504"/>
                    <a:pt x="212196" y="1327150"/>
                  </a:cubicBezTo>
                  <a:cubicBezTo>
                    <a:pt x="207434" y="1329796"/>
                    <a:pt x="205317" y="1321858"/>
                    <a:pt x="199496" y="1320800"/>
                  </a:cubicBezTo>
                  <a:cubicBezTo>
                    <a:pt x="193675" y="1319742"/>
                    <a:pt x="181504" y="1325033"/>
                    <a:pt x="177271" y="1320800"/>
                  </a:cubicBezTo>
                  <a:cubicBezTo>
                    <a:pt x="173038" y="1316567"/>
                    <a:pt x="179388" y="1304925"/>
                    <a:pt x="174096" y="1295400"/>
                  </a:cubicBezTo>
                  <a:cubicBezTo>
                    <a:pt x="168804" y="1285875"/>
                    <a:pt x="150284" y="1274233"/>
                    <a:pt x="145521" y="1263650"/>
                  </a:cubicBezTo>
                  <a:cubicBezTo>
                    <a:pt x="140759" y="1253067"/>
                    <a:pt x="144992" y="1240367"/>
                    <a:pt x="145521" y="1231900"/>
                  </a:cubicBezTo>
                  <a:cubicBezTo>
                    <a:pt x="146050" y="1223433"/>
                    <a:pt x="153988" y="1224492"/>
                    <a:pt x="148696" y="1212850"/>
                  </a:cubicBezTo>
                  <a:cubicBezTo>
                    <a:pt x="143404" y="1201208"/>
                    <a:pt x="119592" y="1176337"/>
                    <a:pt x="113771" y="1162050"/>
                  </a:cubicBezTo>
                  <a:cubicBezTo>
                    <a:pt x="107950" y="1147763"/>
                    <a:pt x="116946" y="1135063"/>
                    <a:pt x="113771" y="1127125"/>
                  </a:cubicBezTo>
                  <a:cubicBezTo>
                    <a:pt x="110596" y="1119187"/>
                    <a:pt x="102659" y="1116013"/>
                    <a:pt x="94721" y="1114425"/>
                  </a:cubicBezTo>
                  <a:cubicBezTo>
                    <a:pt x="86783" y="1112837"/>
                    <a:pt x="69321" y="1122892"/>
                    <a:pt x="66146" y="1117600"/>
                  </a:cubicBezTo>
                  <a:cubicBezTo>
                    <a:pt x="62971" y="1112308"/>
                    <a:pt x="82021" y="1102783"/>
                    <a:pt x="75671" y="1082675"/>
                  </a:cubicBezTo>
                  <a:cubicBezTo>
                    <a:pt x="69321" y="1062567"/>
                    <a:pt x="40217" y="1017587"/>
                    <a:pt x="28046" y="996950"/>
                  </a:cubicBezTo>
                  <a:cubicBezTo>
                    <a:pt x="15875" y="976313"/>
                    <a:pt x="5292" y="972079"/>
                    <a:pt x="2646" y="958850"/>
                  </a:cubicBezTo>
                  <a:cubicBezTo>
                    <a:pt x="0" y="945621"/>
                    <a:pt x="8467" y="929217"/>
                    <a:pt x="12171" y="917575"/>
                  </a:cubicBezTo>
                  <a:cubicBezTo>
                    <a:pt x="15875" y="905933"/>
                    <a:pt x="24871" y="899054"/>
                    <a:pt x="24871" y="889000"/>
                  </a:cubicBezTo>
                  <a:cubicBezTo>
                    <a:pt x="24871" y="878946"/>
                    <a:pt x="15875" y="866775"/>
                    <a:pt x="12171" y="857250"/>
                  </a:cubicBezTo>
                  <a:cubicBezTo>
                    <a:pt x="8467" y="847725"/>
                    <a:pt x="529" y="839787"/>
                    <a:pt x="2646" y="831850"/>
                  </a:cubicBezTo>
                  <a:cubicBezTo>
                    <a:pt x="4763" y="823913"/>
                    <a:pt x="14817" y="813329"/>
                    <a:pt x="24871" y="809625"/>
                  </a:cubicBezTo>
                  <a:cubicBezTo>
                    <a:pt x="34925" y="805921"/>
                    <a:pt x="70379" y="821267"/>
                    <a:pt x="82021" y="812800"/>
                  </a:cubicBezTo>
                  <a:close/>
                </a:path>
              </a:pathLst>
            </a:custGeom>
            <a:solidFill>
              <a:srgbClr val="5EB4C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553196" y="2548048"/>
              <a:ext cx="755266" cy="949278"/>
            </a:xfrm>
            <a:custGeom>
              <a:avLst/>
              <a:gdLst>
                <a:gd name="connsiteX0" fmla="*/ 646642 w 728663"/>
                <a:gd name="connsiteY0" fmla="*/ 431800 h 960967"/>
                <a:gd name="connsiteX1" fmla="*/ 605367 w 728663"/>
                <a:gd name="connsiteY1" fmla="*/ 501650 h 960967"/>
                <a:gd name="connsiteX2" fmla="*/ 611717 w 728663"/>
                <a:gd name="connsiteY2" fmla="*/ 552450 h 960967"/>
                <a:gd name="connsiteX3" fmla="*/ 652992 w 728663"/>
                <a:gd name="connsiteY3" fmla="*/ 581025 h 960967"/>
                <a:gd name="connsiteX4" fmla="*/ 659342 w 728663"/>
                <a:gd name="connsiteY4" fmla="*/ 612775 h 960967"/>
                <a:gd name="connsiteX5" fmla="*/ 710142 w 728663"/>
                <a:gd name="connsiteY5" fmla="*/ 654050 h 960967"/>
                <a:gd name="connsiteX6" fmla="*/ 726017 w 728663"/>
                <a:gd name="connsiteY6" fmla="*/ 676275 h 960967"/>
                <a:gd name="connsiteX7" fmla="*/ 726017 w 728663"/>
                <a:gd name="connsiteY7" fmla="*/ 698500 h 960967"/>
                <a:gd name="connsiteX8" fmla="*/ 713317 w 728663"/>
                <a:gd name="connsiteY8" fmla="*/ 708025 h 960967"/>
                <a:gd name="connsiteX9" fmla="*/ 672042 w 728663"/>
                <a:gd name="connsiteY9" fmla="*/ 730250 h 960967"/>
                <a:gd name="connsiteX10" fmla="*/ 665692 w 728663"/>
                <a:gd name="connsiteY10" fmla="*/ 739775 h 960967"/>
                <a:gd name="connsiteX11" fmla="*/ 630767 w 728663"/>
                <a:gd name="connsiteY11" fmla="*/ 736600 h 960967"/>
                <a:gd name="connsiteX12" fmla="*/ 611717 w 728663"/>
                <a:gd name="connsiteY12" fmla="*/ 765175 h 960967"/>
                <a:gd name="connsiteX13" fmla="*/ 621242 w 728663"/>
                <a:gd name="connsiteY13" fmla="*/ 809625 h 960967"/>
                <a:gd name="connsiteX14" fmla="*/ 608542 w 728663"/>
                <a:gd name="connsiteY14" fmla="*/ 819150 h 960967"/>
                <a:gd name="connsiteX15" fmla="*/ 611717 w 728663"/>
                <a:gd name="connsiteY15" fmla="*/ 850900 h 960967"/>
                <a:gd name="connsiteX16" fmla="*/ 579967 w 728663"/>
                <a:gd name="connsiteY16" fmla="*/ 854075 h 960967"/>
                <a:gd name="connsiteX17" fmla="*/ 564092 w 728663"/>
                <a:gd name="connsiteY17" fmla="*/ 914400 h 960967"/>
                <a:gd name="connsiteX18" fmla="*/ 589492 w 728663"/>
                <a:gd name="connsiteY18" fmla="*/ 933450 h 960967"/>
                <a:gd name="connsiteX19" fmla="*/ 579967 w 728663"/>
                <a:gd name="connsiteY19" fmla="*/ 952500 h 960967"/>
                <a:gd name="connsiteX20" fmla="*/ 560917 w 728663"/>
                <a:gd name="connsiteY20" fmla="*/ 949325 h 960967"/>
                <a:gd name="connsiteX21" fmla="*/ 541867 w 728663"/>
                <a:gd name="connsiteY21" fmla="*/ 946150 h 960967"/>
                <a:gd name="connsiteX22" fmla="*/ 522817 w 728663"/>
                <a:gd name="connsiteY22" fmla="*/ 958850 h 960967"/>
                <a:gd name="connsiteX23" fmla="*/ 462492 w 728663"/>
                <a:gd name="connsiteY23" fmla="*/ 933450 h 960967"/>
                <a:gd name="connsiteX24" fmla="*/ 465667 w 728663"/>
                <a:gd name="connsiteY24" fmla="*/ 898525 h 960967"/>
                <a:gd name="connsiteX25" fmla="*/ 414867 w 728663"/>
                <a:gd name="connsiteY25" fmla="*/ 863600 h 960967"/>
                <a:gd name="connsiteX26" fmla="*/ 389467 w 728663"/>
                <a:gd name="connsiteY26" fmla="*/ 876300 h 960967"/>
                <a:gd name="connsiteX27" fmla="*/ 360892 w 728663"/>
                <a:gd name="connsiteY27" fmla="*/ 882650 h 960967"/>
                <a:gd name="connsiteX28" fmla="*/ 313267 w 728663"/>
                <a:gd name="connsiteY28" fmla="*/ 885825 h 960967"/>
                <a:gd name="connsiteX29" fmla="*/ 259292 w 728663"/>
                <a:gd name="connsiteY29" fmla="*/ 863600 h 960967"/>
                <a:gd name="connsiteX30" fmla="*/ 268817 w 728663"/>
                <a:gd name="connsiteY30" fmla="*/ 828675 h 960967"/>
                <a:gd name="connsiteX31" fmla="*/ 230717 w 728663"/>
                <a:gd name="connsiteY31" fmla="*/ 815975 h 960967"/>
                <a:gd name="connsiteX32" fmla="*/ 202142 w 728663"/>
                <a:gd name="connsiteY32" fmla="*/ 806450 h 960967"/>
                <a:gd name="connsiteX33" fmla="*/ 148167 w 728663"/>
                <a:gd name="connsiteY33" fmla="*/ 803275 h 960967"/>
                <a:gd name="connsiteX34" fmla="*/ 148167 w 728663"/>
                <a:gd name="connsiteY34" fmla="*/ 781050 h 960967"/>
                <a:gd name="connsiteX35" fmla="*/ 138642 w 728663"/>
                <a:gd name="connsiteY35" fmla="*/ 733425 h 960967"/>
                <a:gd name="connsiteX36" fmla="*/ 198967 w 728663"/>
                <a:gd name="connsiteY36" fmla="*/ 669925 h 960967"/>
                <a:gd name="connsiteX37" fmla="*/ 205317 w 728663"/>
                <a:gd name="connsiteY37" fmla="*/ 619125 h 960967"/>
                <a:gd name="connsiteX38" fmla="*/ 214842 w 728663"/>
                <a:gd name="connsiteY38" fmla="*/ 574675 h 960967"/>
                <a:gd name="connsiteX39" fmla="*/ 141817 w 728663"/>
                <a:gd name="connsiteY39" fmla="*/ 539750 h 960967"/>
                <a:gd name="connsiteX40" fmla="*/ 94192 w 728663"/>
                <a:gd name="connsiteY40" fmla="*/ 568325 h 960967"/>
                <a:gd name="connsiteX41" fmla="*/ 71967 w 728663"/>
                <a:gd name="connsiteY41" fmla="*/ 555625 h 960967"/>
                <a:gd name="connsiteX42" fmla="*/ 78317 w 728663"/>
                <a:gd name="connsiteY42" fmla="*/ 495300 h 960967"/>
                <a:gd name="connsiteX43" fmla="*/ 43392 w 728663"/>
                <a:gd name="connsiteY43" fmla="*/ 438150 h 960967"/>
                <a:gd name="connsiteX44" fmla="*/ 56092 w 728663"/>
                <a:gd name="connsiteY44" fmla="*/ 396875 h 960967"/>
                <a:gd name="connsiteX45" fmla="*/ 17992 w 728663"/>
                <a:gd name="connsiteY45" fmla="*/ 377825 h 960967"/>
                <a:gd name="connsiteX46" fmla="*/ 30692 w 728663"/>
                <a:gd name="connsiteY46" fmla="*/ 298450 h 960967"/>
                <a:gd name="connsiteX47" fmla="*/ 2117 w 728663"/>
                <a:gd name="connsiteY47" fmla="*/ 222250 h 960967"/>
                <a:gd name="connsiteX48" fmla="*/ 43392 w 728663"/>
                <a:gd name="connsiteY48" fmla="*/ 212725 h 960967"/>
                <a:gd name="connsiteX49" fmla="*/ 37042 w 728663"/>
                <a:gd name="connsiteY49" fmla="*/ 149225 h 960967"/>
                <a:gd name="connsiteX50" fmla="*/ 14817 w 728663"/>
                <a:gd name="connsiteY50" fmla="*/ 114300 h 960967"/>
                <a:gd name="connsiteX51" fmla="*/ 52917 w 728663"/>
                <a:gd name="connsiteY51" fmla="*/ 101600 h 960967"/>
                <a:gd name="connsiteX52" fmla="*/ 65617 w 728663"/>
                <a:gd name="connsiteY52" fmla="*/ 101600 h 960967"/>
                <a:gd name="connsiteX53" fmla="*/ 94192 w 728663"/>
                <a:gd name="connsiteY53" fmla="*/ 95250 h 960967"/>
                <a:gd name="connsiteX54" fmla="*/ 87842 w 728663"/>
                <a:gd name="connsiteY54" fmla="*/ 53975 h 960967"/>
                <a:gd name="connsiteX55" fmla="*/ 97367 w 728663"/>
                <a:gd name="connsiteY55" fmla="*/ 50800 h 960967"/>
                <a:gd name="connsiteX56" fmla="*/ 132292 w 728663"/>
                <a:gd name="connsiteY56" fmla="*/ 50800 h 960967"/>
                <a:gd name="connsiteX57" fmla="*/ 141817 w 728663"/>
                <a:gd name="connsiteY57" fmla="*/ 25400 h 960967"/>
                <a:gd name="connsiteX58" fmla="*/ 173567 w 728663"/>
                <a:gd name="connsiteY58" fmla="*/ 0 h 960967"/>
                <a:gd name="connsiteX59" fmla="*/ 208492 w 728663"/>
                <a:gd name="connsiteY59" fmla="*/ 25400 h 960967"/>
                <a:gd name="connsiteX60" fmla="*/ 227542 w 728663"/>
                <a:gd name="connsiteY60" fmla="*/ 47625 h 960967"/>
                <a:gd name="connsiteX61" fmla="*/ 252942 w 728663"/>
                <a:gd name="connsiteY61" fmla="*/ 47625 h 960967"/>
                <a:gd name="connsiteX62" fmla="*/ 300567 w 728663"/>
                <a:gd name="connsiteY62" fmla="*/ 6350 h 960967"/>
                <a:gd name="connsiteX63" fmla="*/ 335492 w 728663"/>
                <a:gd name="connsiteY63" fmla="*/ 12700 h 960967"/>
                <a:gd name="connsiteX64" fmla="*/ 357717 w 728663"/>
                <a:gd name="connsiteY64" fmla="*/ 19050 h 960967"/>
                <a:gd name="connsiteX65" fmla="*/ 351367 w 728663"/>
                <a:gd name="connsiteY65" fmla="*/ 85725 h 960967"/>
                <a:gd name="connsiteX66" fmla="*/ 341842 w 728663"/>
                <a:gd name="connsiteY66" fmla="*/ 111125 h 960967"/>
                <a:gd name="connsiteX67" fmla="*/ 322792 w 728663"/>
                <a:gd name="connsiteY67" fmla="*/ 133350 h 960967"/>
                <a:gd name="connsiteX68" fmla="*/ 351367 w 728663"/>
                <a:gd name="connsiteY68" fmla="*/ 158750 h 960967"/>
                <a:gd name="connsiteX69" fmla="*/ 395817 w 728663"/>
                <a:gd name="connsiteY69" fmla="*/ 184150 h 960967"/>
                <a:gd name="connsiteX70" fmla="*/ 424392 w 728663"/>
                <a:gd name="connsiteY70" fmla="*/ 200025 h 960967"/>
                <a:gd name="connsiteX71" fmla="*/ 437092 w 728663"/>
                <a:gd name="connsiteY71" fmla="*/ 203200 h 960967"/>
                <a:gd name="connsiteX72" fmla="*/ 456142 w 728663"/>
                <a:gd name="connsiteY72" fmla="*/ 215900 h 960967"/>
                <a:gd name="connsiteX73" fmla="*/ 478367 w 728663"/>
                <a:gd name="connsiteY73" fmla="*/ 193675 h 960967"/>
                <a:gd name="connsiteX74" fmla="*/ 503767 w 728663"/>
                <a:gd name="connsiteY74" fmla="*/ 200025 h 960967"/>
                <a:gd name="connsiteX75" fmla="*/ 532342 w 728663"/>
                <a:gd name="connsiteY75" fmla="*/ 203200 h 960967"/>
                <a:gd name="connsiteX76" fmla="*/ 538692 w 728663"/>
                <a:gd name="connsiteY76" fmla="*/ 244475 h 960967"/>
                <a:gd name="connsiteX77" fmla="*/ 564092 w 728663"/>
                <a:gd name="connsiteY77" fmla="*/ 295275 h 960967"/>
                <a:gd name="connsiteX78" fmla="*/ 592667 w 728663"/>
                <a:gd name="connsiteY78" fmla="*/ 320675 h 960967"/>
                <a:gd name="connsiteX79" fmla="*/ 608542 w 728663"/>
                <a:gd name="connsiteY79" fmla="*/ 339725 h 960967"/>
                <a:gd name="connsiteX80" fmla="*/ 618067 w 728663"/>
                <a:gd name="connsiteY80" fmla="*/ 368300 h 960967"/>
                <a:gd name="connsiteX81" fmla="*/ 646642 w 728663"/>
                <a:gd name="connsiteY81" fmla="*/ 431800 h 96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728663" h="960967">
                  <a:moveTo>
                    <a:pt x="646642" y="431800"/>
                  </a:moveTo>
                  <a:cubicBezTo>
                    <a:pt x="644525" y="454025"/>
                    <a:pt x="611188" y="481542"/>
                    <a:pt x="605367" y="501650"/>
                  </a:cubicBezTo>
                  <a:cubicBezTo>
                    <a:pt x="599546" y="521758"/>
                    <a:pt x="603780" y="539221"/>
                    <a:pt x="611717" y="552450"/>
                  </a:cubicBezTo>
                  <a:cubicBezTo>
                    <a:pt x="619654" y="565679"/>
                    <a:pt x="645055" y="570971"/>
                    <a:pt x="652992" y="581025"/>
                  </a:cubicBezTo>
                  <a:cubicBezTo>
                    <a:pt x="660929" y="591079"/>
                    <a:pt x="649817" y="600604"/>
                    <a:pt x="659342" y="612775"/>
                  </a:cubicBezTo>
                  <a:cubicBezTo>
                    <a:pt x="668867" y="624946"/>
                    <a:pt x="699030" y="643467"/>
                    <a:pt x="710142" y="654050"/>
                  </a:cubicBezTo>
                  <a:cubicBezTo>
                    <a:pt x="721254" y="664633"/>
                    <a:pt x="723371" y="668867"/>
                    <a:pt x="726017" y="676275"/>
                  </a:cubicBezTo>
                  <a:cubicBezTo>
                    <a:pt x="728663" y="683683"/>
                    <a:pt x="728134" y="693208"/>
                    <a:pt x="726017" y="698500"/>
                  </a:cubicBezTo>
                  <a:cubicBezTo>
                    <a:pt x="723900" y="703792"/>
                    <a:pt x="722313" y="702733"/>
                    <a:pt x="713317" y="708025"/>
                  </a:cubicBezTo>
                  <a:cubicBezTo>
                    <a:pt x="704321" y="713317"/>
                    <a:pt x="679979" y="724958"/>
                    <a:pt x="672042" y="730250"/>
                  </a:cubicBezTo>
                  <a:cubicBezTo>
                    <a:pt x="664105" y="735542"/>
                    <a:pt x="672571" y="738717"/>
                    <a:pt x="665692" y="739775"/>
                  </a:cubicBezTo>
                  <a:cubicBezTo>
                    <a:pt x="658813" y="740833"/>
                    <a:pt x="639763" y="732367"/>
                    <a:pt x="630767" y="736600"/>
                  </a:cubicBezTo>
                  <a:cubicBezTo>
                    <a:pt x="621771" y="740833"/>
                    <a:pt x="613304" y="753004"/>
                    <a:pt x="611717" y="765175"/>
                  </a:cubicBezTo>
                  <a:cubicBezTo>
                    <a:pt x="610130" y="777346"/>
                    <a:pt x="621771" y="800629"/>
                    <a:pt x="621242" y="809625"/>
                  </a:cubicBezTo>
                  <a:cubicBezTo>
                    <a:pt x="620713" y="818621"/>
                    <a:pt x="610129" y="812271"/>
                    <a:pt x="608542" y="819150"/>
                  </a:cubicBezTo>
                  <a:cubicBezTo>
                    <a:pt x="606955" y="826029"/>
                    <a:pt x="616479" y="845079"/>
                    <a:pt x="611717" y="850900"/>
                  </a:cubicBezTo>
                  <a:cubicBezTo>
                    <a:pt x="606955" y="856721"/>
                    <a:pt x="587904" y="843492"/>
                    <a:pt x="579967" y="854075"/>
                  </a:cubicBezTo>
                  <a:cubicBezTo>
                    <a:pt x="572030" y="864658"/>
                    <a:pt x="562505" y="901171"/>
                    <a:pt x="564092" y="914400"/>
                  </a:cubicBezTo>
                  <a:cubicBezTo>
                    <a:pt x="565679" y="927629"/>
                    <a:pt x="586846" y="927100"/>
                    <a:pt x="589492" y="933450"/>
                  </a:cubicBezTo>
                  <a:cubicBezTo>
                    <a:pt x="592138" y="939800"/>
                    <a:pt x="584729" y="949854"/>
                    <a:pt x="579967" y="952500"/>
                  </a:cubicBezTo>
                  <a:cubicBezTo>
                    <a:pt x="575205" y="955146"/>
                    <a:pt x="560917" y="949325"/>
                    <a:pt x="560917" y="949325"/>
                  </a:cubicBezTo>
                  <a:cubicBezTo>
                    <a:pt x="554567" y="948267"/>
                    <a:pt x="548217" y="944563"/>
                    <a:pt x="541867" y="946150"/>
                  </a:cubicBezTo>
                  <a:cubicBezTo>
                    <a:pt x="535517" y="947738"/>
                    <a:pt x="536046" y="960967"/>
                    <a:pt x="522817" y="958850"/>
                  </a:cubicBezTo>
                  <a:cubicBezTo>
                    <a:pt x="509588" y="956733"/>
                    <a:pt x="472017" y="943504"/>
                    <a:pt x="462492" y="933450"/>
                  </a:cubicBezTo>
                  <a:cubicBezTo>
                    <a:pt x="452967" y="923396"/>
                    <a:pt x="473605" y="910167"/>
                    <a:pt x="465667" y="898525"/>
                  </a:cubicBezTo>
                  <a:cubicBezTo>
                    <a:pt x="457730" y="886883"/>
                    <a:pt x="427567" y="867304"/>
                    <a:pt x="414867" y="863600"/>
                  </a:cubicBezTo>
                  <a:cubicBezTo>
                    <a:pt x="402167" y="859896"/>
                    <a:pt x="398463" y="873125"/>
                    <a:pt x="389467" y="876300"/>
                  </a:cubicBezTo>
                  <a:cubicBezTo>
                    <a:pt x="380471" y="879475"/>
                    <a:pt x="373592" y="881063"/>
                    <a:pt x="360892" y="882650"/>
                  </a:cubicBezTo>
                  <a:cubicBezTo>
                    <a:pt x="348192" y="884237"/>
                    <a:pt x="330200" y="889000"/>
                    <a:pt x="313267" y="885825"/>
                  </a:cubicBezTo>
                  <a:cubicBezTo>
                    <a:pt x="296334" y="882650"/>
                    <a:pt x="266700" y="873125"/>
                    <a:pt x="259292" y="863600"/>
                  </a:cubicBezTo>
                  <a:cubicBezTo>
                    <a:pt x="251884" y="854075"/>
                    <a:pt x="273580" y="836613"/>
                    <a:pt x="268817" y="828675"/>
                  </a:cubicBezTo>
                  <a:cubicBezTo>
                    <a:pt x="264055" y="820738"/>
                    <a:pt x="230717" y="815975"/>
                    <a:pt x="230717" y="815975"/>
                  </a:cubicBezTo>
                  <a:cubicBezTo>
                    <a:pt x="219605" y="812271"/>
                    <a:pt x="215900" y="808567"/>
                    <a:pt x="202142" y="806450"/>
                  </a:cubicBezTo>
                  <a:cubicBezTo>
                    <a:pt x="188384" y="804333"/>
                    <a:pt x="157163" y="807508"/>
                    <a:pt x="148167" y="803275"/>
                  </a:cubicBezTo>
                  <a:cubicBezTo>
                    <a:pt x="139171" y="799042"/>
                    <a:pt x="149754" y="792692"/>
                    <a:pt x="148167" y="781050"/>
                  </a:cubicBezTo>
                  <a:cubicBezTo>
                    <a:pt x="146580" y="769408"/>
                    <a:pt x="130175" y="751946"/>
                    <a:pt x="138642" y="733425"/>
                  </a:cubicBezTo>
                  <a:cubicBezTo>
                    <a:pt x="147109" y="714904"/>
                    <a:pt x="187855" y="688975"/>
                    <a:pt x="198967" y="669925"/>
                  </a:cubicBezTo>
                  <a:cubicBezTo>
                    <a:pt x="210079" y="650875"/>
                    <a:pt x="202671" y="635000"/>
                    <a:pt x="205317" y="619125"/>
                  </a:cubicBezTo>
                  <a:cubicBezTo>
                    <a:pt x="207963" y="603250"/>
                    <a:pt x="225425" y="587904"/>
                    <a:pt x="214842" y="574675"/>
                  </a:cubicBezTo>
                  <a:cubicBezTo>
                    <a:pt x="204259" y="561446"/>
                    <a:pt x="161925" y="540808"/>
                    <a:pt x="141817" y="539750"/>
                  </a:cubicBezTo>
                  <a:cubicBezTo>
                    <a:pt x="121709" y="538692"/>
                    <a:pt x="105834" y="565679"/>
                    <a:pt x="94192" y="568325"/>
                  </a:cubicBezTo>
                  <a:cubicBezTo>
                    <a:pt x="82550" y="570971"/>
                    <a:pt x="74613" y="567796"/>
                    <a:pt x="71967" y="555625"/>
                  </a:cubicBezTo>
                  <a:cubicBezTo>
                    <a:pt x="69321" y="543454"/>
                    <a:pt x="83079" y="514879"/>
                    <a:pt x="78317" y="495300"/>
                  </a:cubicBezTo>
                  <a:cubicBezTo>
                    <a:pt x="73555" y="475721"/>
                    <a:pt x="47096" y="454554"/>
                    <a:pt x="43392" y="438150"/>
                  </a:cubicBezTo>
                  <a:cubicBezTo>
                    <a:pt x="39688" y="421746"/>
                    <a:pt x="60325" y="406929"/>
                    <a:pt x="56092" y="396875"/>
                  </a:cubicBezTo>
                  <a:cubicBezTo>
                    <a:pt x="51859" y="386821"/>
                    <a:pt x="22225" y="394229"/>
                    <a:pt x="17992" y="377825"/>
                  </a:cubicBezTo>
                  <a:cubicBezTo>
                    <a:pt x="13759" y="361421"/>
                    <a:pt x="33338" y="324379"/>
                    <a:pt x="30692" y="298450"/>
                  </a:cubicBezTo>
                  <a:cubicBezTo>
                    <a:pt x="28046" y="272521"/>
                    <a:pt x="0" y="236538"/>
                    <a:pt x="2117" y="222250"/>
                  </a:cubicBezTo>
                  <a:cubicBezTo>
                    <a:pt x="4234" y="207963"/>
                    <a:pt x="37571" y="224896"/>
                    <a:pt x="43392" y="212725"/>
                  </a:cubicBezTo>
                  <a:cubicBezTo>
                    <a:pt x="49213" y="200554"/>
                    <a:pt x="41805" y="165629"/>
                    <a:pt x="37042" y="149225"/>
                  </a:cubicBezTo>
                  <a:cubicBezTo>
                    <a:pt x="32279" y="132821"/>
                    <a:pt x="12171" y="122237"/>
                    <a:pt x="14817" y="114300"/>
                  </a:cubicBezTo>
                  <a:cubicBezTo>
                    <a:pt x="17463" y="106363"/>
                    <a:pt x="44450" y="103717"/>
                    <a:pt x="52917" y="101600"/>
                  </a:cubicBezTo>
                  <a:cubicBezTo>
                    <a:pt x="61384" y="99483"/>
                    <a:pt x="58738" y="102658"/>
                    <a:pt x="65617" y="101600"/>
                  </a:cubicBezTo>
                  <a:cubicBezTo>
                    <a:pt x="72496" y="100542"/>
                    <a:pt x="90488" y="103187"/>
                    <a:pt x="94192" y="95250"/>
                  </a:cubicBezTo>
                  <a:cubicBezTo>
                    <a:pt x="97896" y="87313"/>
                    <a:pt x="87313" y="61383"/>
                    <a:pt x="87842" y="53975"/>
                  </a:cubicBezTo>
                  <a:cubicBezTo>
                    <a:pt x="88371" y="46567"/>
                    <a:pt x="89959" y="51329"/>
                    <a:pt x="97367" y="50800"/>
                  </a:cubicBezTo>
                  <a:cubicBezTo>
                    <a:pt x="104775" y="50271"/>
                    <a:pt x="124884" y="55033"/>
                    <a:pt x="132292" y="50800"/>
                  </a:cubicBezTo>
                  <a:cubicBezTo>
                    <a:pt x="139700" y="46567"/>
                    <a:pt x="134938" y="33867"/>
                    <a:pt x="141817" y="25400"/>
                  </a:cubicBezTo>
                  <a:cubicBezTo>
                    <a:pt x="148696" y="16933"/>
                    <a:pt x="162455" y="0"/>
                    <a:pt x="173567" y="0"/>
                  </a:cubicBezTo>
                  <a:cubicBezTo>
                    <a:pt x="184679" y="0"/>
                    <a:pt x="199496" y="17463"/>
                    <a:pt x="208492" y="25400"/>
                  </a:cubicBezTo>
                  <a:cubicBezTo>
                    <a:pt x="217488" y="33338"/>
                    <a:pt x="220134" y="43921"/>
                    <a:pt x="227542" y="47625"/>
                  </a:cubicBezTo>
                  <a:cubicBezTo>
                    <a:pt x="234950" y="51329"/>
                    <a:pt x="240771" y="54504"/>
                    <a:pt x="252942" y="47625"/>
                  </a:cubicBezTo>
                  <a:cubicBezTo>
                    <a:pt x="265113" y="40746"/>
                    <a:pt x="286809" y="12171"/>
                    <a:pt x="300567" y="6350"/>
                  </a:cubicBezTo>
                  <a:cubicBezTo>
                    <a:pt x="314325" y="529"/>
                    <a:pt x="325967" y="10583"/>
                    <a:pt x="335492" y="12700"/>
                  </a:cubicBezTo>
                  <a:cubicBezTo>
                    <a:pt x="345017" y="14817"/>
                    <a:pt x="355071" y="6879"/>
                    <a:pt x="357717" y="19050"/>
                  </a:cubicBezTo>
                  <a:cubicBezTo>
                    <a:pt x="360363" y="31221"/>
                    <a:pt x="354013" y="70379"/>
                    <a:pt x="351367" y="85725"/>
                  </a:cubicBezTo>
                  <a:cubicBezTo>
                    <a:pt x="348721" y="101071"/>
                    <a:pt x="346605" y="103188"/>
                    <a:pt x="341842" y="111125"/>
                  </a:cubicBezTo>
                  <a:cubicBezTo>
                    <a:pt x="337080" y="119063"/>
                    <a:pt x="321204" y="125412"/>
                    <a:pt x="322792" y="133350"/>
                  </a:cubicBezTo>
                  <a:cubicBezTo>
                    <a:pt x="324380" y="141288"/>
                    <a:pt x="339196" y="150283"/>
                    <a:pt x="351367" y="158750"/>
                  </a:cubicBezTo>
                  <a:cubicBezTo>
                    <a:pt x="363538" y="167217"/>
                    <a:pt x="395817" y="184150"/>
                    <a:pt x="395817" y="184150"/>
                  </a:cubicBezTo>
                  <a:cubicBezTo>
                    <a:pt x="407988" y="191029"/>
                    <a:pt x="417513" y="196850"/>
                    <a:pt x="424392" y="200025"/>
                  </a:cubicBezTo>
                  <a:cubicBezTo>
                    <a:pt x="431271" y="203200"/>
                    <a:pt x="431800" y="200554"/>
                    <a:pt x="437092" y="203200"/>
                  </a:cubicBezTo>
                  <a:cubicBezTo>
                    <a:pt x="442384" y="205846"/>
                    <a:pt x="449263" y="217487"/>
                    <a:pt x="456142" y="215900"/>
                  </a:cubicBezTo>
                  <a:cubicBezTo>
                    <a:pt x="463021" y="214313"/>
                    <a:pt x="470430" y="196321"/>
                    <a:pt x="478367" y="193675"/>
                  </a:cubicBezTo>
                  <a:cubicBezTo>
                    <a:pt x="486304" y="191029"/>
                    <a:pt x="494771" y="198438"/>
                    <a:pt x="503767" y="200025"/>
                  </a:cubicBezTo>
                  <a:cubicBezTo>
                    <a:pt x="512763" y="201612"/>
                    <a:pt x="526521" y="195792"/>
                    <a:pt x="532342" y="203200"/>
                  </a:cubicBezTo>
                  <a:cubicBezTo>
                    <a:pt x="538163" y="210608"/>
                    <a:pt x="533400" y="229129"/>
                    <a:pt x="538692" y="244475"/>
                  </a:cubicBezTo>
                  <a:cubicBezTo>
                    <a:pt x="543984" y="259821"/>
                    <a:pt x="555096" y="282575"/>
                    <a:pt x="564092" y="295275"/>
                  </a:cubicBezTo>
                  <a:cubicBezTo>
                    <a:pt x="573088" y="307975"/>
                    <a:pt x="585259" y="313267"/>
                    <a:pt x="592667" y="320675"/>
                  </a:cubicBezTo>
                  <a:cubicBezTo>
                    <a:pt x="600075" y="328083"/>
                    <a:pt x="604309" y="331788"/>
                    <a:pt x="608542" y="339725"/>
                  </a:cubicBezTo>
                  <a:cubicBezTo>
                    <a:pt x="612775" y="347662"/>
                    <a:pt x="608542" y="358775"/>
                    <a:pt x="618067" y="368300"/>
                  </a:cubicBezTo>
                  <a:cubicBezTo>
                    <a:pt x="627592" y="377825"/>
                    <a:pt x="648759" y="409575"/>
                    <a:pt x="646642" y="431800"/>
                  </a:cubicBezTo>
                  <a:close/>
                </a:path>
              </a:pathLst>
            </a:custGeom>
            <a:solidFill>
              <a:srgbClr val="5EB4C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001017" y="2683658"/>
              <a:ext cx="1194192" cy="1220500"/>
            </a:xfrm>
            <a:custGeom>
              <a:avLst/>
              <a:gdLst>
                <a:gd name="connsiteX0" fmla="*/ 37042 w 868892"/>
                <a:gd name="connsiteY0" fmla="*/ 347662 h 1210204"/>
                <a:gd name="connsiteX1" fmla="*/ 84667 w 868892"/>
                <a:gd name="connsiteY1" fmla="*/ 271462 h 1210204"/>
                <a:gd name="connsiteX2" fmla="*/ 97367 w 868892"/>
                <a:gd name="connsiteY2" fmla="*/ 233362 h 1210204"/>
                <a:gd name="connsiteX3" fmla="*/ 148167 w 868892"/>
                <a:gd name="connsiteY3" fmla="*/ 185737 h 1210204"/>
                <a:gd name="connsiteX4" fmla="*/ 183092 w 868892"/>
                <a:gd name="connsiteY4" fmla="*/ 153987 h 1210204"/>
                <a:gd name="connsiteX5" fmla="*/ 198967 w 868892"/>
                <a:gd name="connsiteY5" fmla="*/ 77787 h 1210204"/>
                <a:gd name="connsiteX6" fmla="*/ 224367 w 868892"/>
                <a:gd name="connsiteY6" fmla="*/ 7937 h 1210204"/>
                <a:gd name="connsiteX7" fmla="*/ 291042 w 868892"/>
                <a:gd name="connsiteY7" fmla="*/ 30162 h 1210204"/>
                <a:gd name="connsiteX8" fmla="*/ 398992 w 868892"/>
                <a:gd name="connsiteY8" fmla="*/ 49212 h 1210204"/>
                <a:gd name="connsiteX9" fmla="*/ 414867 w 868892"/>
                <a:gd name="connsiteY9" fmla="*/ 77787 h 1210204"/>
                <a:gd name="connsiteX10" fmla="*/ 443442 w 868892"/>
                <a:gd name="connsiteY10" fmla="*/ 109537 h 1210204"/>
                <a:gd name="connsiteX11" fmla="*/ 478367 w 868892"/>
                <a:gd name="connsiteY11" fmla="*/ 128587 h 1210204"/>
                <a:gd name="connsiteX12" fmla="*/ 516467 w 868892"/>
                <a:gd name="connsiteY12" fmla="*/ 147637 h 1210204"/>
                <a:gd name="connsiteX13" fmla="*/ 535517 w 868892"/>
                <a:gd name="connsiteY13" fmla="*/ 125412 h 1210204"/>
                <a:gd name="connsiteX14" fmla="*/ 532342 w 868892"/>
                <a:gd name="connsiteY14" fmla="*/ 100012 h 1210204"/>
                <a:gd name="connsiteX15" fmla="*/ 567267 w 868892"/>
                <a:gd name="connsiteY15" fmla="*/ 46037 h 1210204"/>
                <a:gd name="connsiteX16" fmla="*/ 586317 w 868892"/>
                <a:gd name="connsiteY16" fmla="*/ 11112 h 1210204"/>
                <a:gd name="connsiteX17" fmla="*/ 614892 w 868892"/>
                <a:gd name="connsiteY17" fmla="*/ 26987 h 1210204"/>
                <a:gd name="connsiteX18" fmla="*/ 643467 w 868892"/>
                <a:gd name="connsiteY18" fmla="*/ 55562 h 1210204"/>
                <a:gd name="connsiteX19" fmla="*/ 656167 w 868892"/>
                <a:gd name="connsiteY19" fmla="*/ 100012 h 1210204"/>
                <a:gd name="connsiteX20" fmla="*/ 687917 w 868892"/>
                <a:gd name="connsiteY20" fmla="*/ 125412 h 1210204"/>
                <a:gd name="connsiteX21" fmla="*/ 722842 w 868892"/>
                <a:gd name="connsiteY21" fmla="*/ 182562 h 1210204"/>
                <a:gd name="connsiteX22" fmla="*/ 745067 w 868892"/>
                <a:gd name="connsiteY22" fmla="*/ 223837 h 1210204"/>
                <a:gd name="connsiteX23" fmla="*/ 767292 w 868892"/>
                <a:gd name="connsiteY23" fmla="*/ 296862 h 1210204"/>
                <a:gd name="connsiteX24" fmla="*/ 795867 w 868892"/>
                <a:gd name="connsiteY24" fmla="*/ 315912 h 1210204"/>
                <a:gd name="connsiteX25" fmla="*/ 811742 w 868892"/>
                <a:gd name="connsiteY25" fmla="*/ 274637 h 1210204"/>
                <a:gd name="connsiteX26" fmla="*/ 830792 w 868892"/>
                <a:gd name="connsiteY26" fmla="*/ 271462 h 1210204"/>
                <a:gd name="connsiteX27" fmla="*/ 862542 w 868892"/>
                <a:gd name="connsiteY27" fmla="*/ 296862 h 1210204"/>
                <a:gd name="connsiteX28" fmla="*/ 868892 w 868892"/>
                <a:gd name="connsiteY28" fmla="*/ 331787 h 1210204"/>
                <a:gd name="connsiteX29" fmla="*/ 862542 w 868892"/>
                <a:gd name="connsiteY29" fmla="*/ 338137 h 1210204"/>
                <a:gd name="connsiteX30" fmla="*/ 849842 w 868892"/>
                <a:gd name="connsiteY30" fmla="*/ 350837 h 1210204"/>
                <a:gd name="connsiteX31" fmla="*/ 830792 w 868892"/>
                <a:gd name="connsiteY31" fmla="*/ 354012 h 1210204"/>
                <a:gd name="connsiteX32" fmla="*/ 814917 w 868892"/>
                <a:gd name="connsiteY32" fmla="*/ 366712 h 1210204"/>
                <a:gd name="connsiteX33" fmla="*/ 802217 w 868892"/>
                <a:gd name="connsiteY33" fmla="*/ 373062 h 1210204"/>
                <a:gd name="connsiteX34" fmla="*/ 783167 w 868892"/>
                <a:gd name="connsiteY34" fmla="*/ 360362 h 1210204"/>
                <a:gd name="connsiteX35" fmla="*/ 745067 w 868892"/>
                <a:gd name="connsiteY35" fmla="*/ 366712 h 1210204"/>
                <a:gd name="connsiteX36" fmla="*/ 741892 w 868892"/>
                <a:gd name="connsiteY36" fmla="*/ 388937 h 1210204"/>
                <a:gd name="connsiteX37" fmla="*/ 738717 w 868892"/>
                <a:gd name="connsiteY37" fmla="*/ 411162 h 1210204"/>
                <a:gd name="connsiteX38" fmla="*/ 726017 w 868892"/>
                <a:gd name="connsiteY38" fmla="*/ 423862 h 1210204"/>
                <a:gd name="connsiteX39" fmla="*/ 716492 w 868892"/>
                <a:gd name="connsiteY39" fmla="*/ 442912 h 1210204"/>
                <a:gd name="connsiteX40" fmla="*/ 722842 w 868892"/>
                <a:gd name="connsiteY40" fmla="*/ 468312 h 1210204"/>
                <a:gd name="connsiteX41" fmla="*/ 764117 w 868892"/>
                <a:gd name="connsiteY41" fmla="*/ 452437 h 1210204"/>
                <a:gd name="connsiteX42" fmla="*/ 786342 w 868892"/>
                <a:gd name="connsiteY42" fmla="*/ 446087 h 1210204"/>
                <a:gd name="connsiteX43" fmla="*/ 799042 w 868892"/>
                <a:gd name="connsiteY43" fmla="*/ 474662 h 1210204"/>
                <a:gd name="connsiteX44" fmla="*/ 824442 w 868892"/>
                <a:gd name="connsiteY44" fmla="*/ 550862 h 1210204"/>
                <a:gd name="connsiteX45" fmla="*/ 833967 w 868892"/>
                <a:gd name="connsiteY45" fmla="*/ 569912 h 1210204"/>
                <a:gd name="connsiteX46" fmla="*/ 824442 w 868892"/>
                <a:gd name="connsiteY46" fmla="*/ 588962 h 1210204"/>
                <a:gd name="connsiteX47" fmla="*/ 840317 w 868892"/>
                <a:gd name="connsiteY47" fmla="*/ 608012 h 1210204"/>
                <a:gd name="connsiteX48" fmla="*/ 843492 w 868892"/>
                <a:gd name="connsiteY48" fmla="*/ 642937 h 1210204"/>
                <a:gd name="connsiteX49" fmla="*/ 849842 w 868892"/>
                <a:gd name="connsiteY49" fmla="*/ 684212 h 1210204"/>
                <a:gd name="connsiteX50" fmla="*/ 776817 w 868892"/>
                <a:gd name="connsiteY50" fmla="*/ 706437 h 1210204"/>
                <a:gd name="connsiteX51" fmla="*/ 741892 w 868892"/>
                <a:gd name="connsiteY51" fmla="*/ 731837 h 1210204"/>
                <a:gd name="connsiteX52" fmla="*/ 659342 w 868892"/>
                <a:gd name="connsiteY52" fmla="*/ 760412 h 1210204"/>
                <a:gd name="connsiteX53" fmla="*/ 592667 w 868892"/>
                <a:gd name="connsiteY53" fmla="*/ 795337 h 1210204"/>
                <a:gd name="connsiteX54" fmla="*/ 579967 w 868892"/>
                <a:gd name="connsiteY54" fmla="*/ 820737 h 1210204"/>
                <a:gd name="connsiteX55" fmla="*/ 583142 w 868892"/>
                <a:gd name="connsiteY55" fmla="*/ 877887 h 1210204"/>
                <a:gd name="connsiteX56" fmla="*/ 557742 w 868892"/>
                <a:gd name="connsiteY56" fmla="*/ 893762 h 1210204"/>
                <a:gd name="connsiteX57" fmla="*/ 560917 w 868892"/>
                <a:gd name="connsiteY57" fmla="*/ 944562 h 1210204"/>
                <a:gd name="connsiteX58" fmla="*/ 567267 w 868892"/>
                <a:gd name="connsiteY58" fmla="*/ 976312 h 1210204"/>
                <a:gd name="connsiteX59" fmla="*/ 586317 w 868892"/>
                <a:gd name="connsiteY59" fmla="*/ 982662 h 1210204"/>
                <a:gd name="connsiteX60" fmla="*/ 602192 w 868892"/>
                <a:gd name="connsiteY60" fmla="*/ 998537 h 1210204"/>
                <a:gd name="connsiteX61" fmla="*/ 589492 w 868892"/>
                <a:gd name="connsiteY61" fmla="*/ 1023937 h 1210204"/>
                <a:gd name="connsiteX62" fmla="*/ 570442 w 868892"/>
                <a:gd name="connsiteY62" fmla="*/ 1042987 h 1210204"/>
                <a:gd name="connsiteX63" fmla="*/ 573617 w 868892"/>
                <a:gd name="connsiteY63" fmla="*/ 1084262 h 1210204"/>
                <a:gd name="connsiteX64" fmla="*/ 522817 w 868892"/>
                <a:gd name="connsiteY64" fmla="*/ 1119187 h 1210204"/>
                <a:gd name="connsiteX65" fmla="*/ 519642 w 868892"/>
                <a:gd name="connsiteY65" fmla="*/ 1147762 h 1210204"/>
                <a:gd name="connsiteX66" fmla="*/ 484717 w 868892"/>
                <a:gd name="connsiteY66" fmla="*/ 1160462 h 1210204"/>
                <a:gd name="connsiteX67" fmla="*/ 443442 w 868892"/>
                <a:gd name="connsiteY67" fmla="*/ 1204912 h 1210204"/>
                <a:gd name="connsiteX68" fmla="*/ 405342 w 868892"/>
                <a:gd name="connsiteY68" fmla="*/ 1192212 h 1210204"/>
                <a:gd name="connsiteX69" fmla="*/ 360892 w 868892"/>
                <a:gd name="connsiteY69" fmla="*/ 1138237 h 1210204"/>
                <a:gd name="connsiteX70" fmla="*/ 322792 w 868892"/>
                <a:gd name="connsiteY70" fmla="*/ 1128712 h 1210204"/>
                <a:gd name="connsiteX71" fmla="*/ 300567 w 868892"/>
                <a:gd name="connsiteY71" fmla="*/ 1100137 h 1210204"/>
                <a:gd name="connsiteX72" fmla="*/ 262467 w 868892"/>
                <a:gd name="connsiteY72" fmla="*/ 1090612 h 1210204"/>
                <a:gd name="connsiteX73" fmla="*/ 256117 w 868892"/>
                <a:gd name="connsiteY73" fmla="*/ 1027112 h 1210204"/>
                <a:gd name="connsiteX74" fmla="*/ 205317 w 868892"/>
                <a:gd name="connsiteY74" fmla="*/ 982662 h 1210204"/>
                <a:gd name="connsiteX75" fmla="*/ 218017 w 868892"/>
                <a:gd name="connsiteY75" fmla="*/ 890587 h 1210204"/>
                <a:gd name="connsiteX76" fmla="*/ 240242 w 868892"/>
                <a:gd name="connsiteY76" fmla="*/ 855662 h 1210204"/>
                <a:gd name="connsiteX77" fmla="*/ 211667 w 868892"/>
                <a:gd name="connsiteY77" fmla="*/ 849312 h 1210204"/>
                <a:gd name="connsiteX78" fmla="*/ 205317 w 868892"/>
                <a:gd name="connsiteY78" fmla="*/ 827087 h 1210204"/>
                <a:gd name="connsiteX79" fmla="*/ 151342 w 868892"/>
                <a:gd name="connsiteY79" fmla="*/ 852487 h 1210204"/>
                <a:gd name="connsiteX80" fmla="*/ 106892 w 868892"/>
                <a:gd name="connsiteY80" fmla="*/ 852487 h 1210204"/>
                <a:gd name="connsiteX81" fmla="*/ 65617 w 868892"/>
                <a:gd name="connsiteY81" fmla="*/ 858837 h 1210204"/>
                <a:gd name="connsiteX82" fmla="*/ 8467 w 868892"/>
                <a:gd name="connsiteY82" fmla="*/ 830262 h 1210204"/>
                <a:gd name="connsiteX83" fmla="*/ 14817 w 868892"/>
                <a:gd name="connsiteY83" fmla="*/ 795337 h 1210204"/>
                <a:gd name="connsiteX84" fmla="*/ 5292 w 868892"/>
                <a:gd name="connsiteY84" fmla="*/ 766762 h 1210204"/>
                <a:gd name="connsiteX85" fmla="*/ 17992 w 868892"/>
                <a:gd name="connsiteY85" fmla="*/ 700087 h 1210204"/>
                <a:gd name="connsiteX86" fmla="*/ 37042 w 868892"/>
                <a:gd name="connsiteY86" fmla="*/ 687387 h 1210204"/>
                <a:gd name="connsiteX87" fmla="*/ 43392 w 868892"/>
                <a:gd name="connsiteY87" fmla="*/ 665162 h 1210204"/>
                <a:gd name="connsiteX88" fmla="*/ 65617 w 868892"/>
                <a:gd name="connsiteY88" fmla="*/ 642937 h 1210204"/>
                <a:gd name="connsiteX89" fmla="*/ 49742 w 868892"/>
                <a:gd name="connsiteY89" fmla="*/ 601662 h 1210204"/>
                <a:gd name="connsiteX90" fmla="*/ 97367 w 868892"/>
                <a:gd name="connsiteY90" fmla="*/ 579437 h 1210204"/>
                <a:gd name="connsiteX91" fmla="*/ 144992 w 868892"/>
                <a:gd name="connsiteY91" fmla="*/ 547687 h 1210204"/>
                <a:gd name="connsiteX92" fmla="*/ 167217 w 868892"/>
                <a:gd name="connsiteY92" fmla="*/ 522287 h 1210204"/>
                <a:gd name="connsiteX93" fmla="*/ 110067 w 868892"/>
                <a:gd name="connsiteY93" fmla="*/ 468312 h 1210204"/>
                <a:gd name="connsiteX94" fmla="*/ 91017 w 868892"/>
                <a:gd name="connsiteY94" fmla="*/ 427037 h 1210204"/>
                <a:gd name="connsiteX95" fmla="*/ 49742 w 868892"/>
                <a:gd name="connsiteY95" fmla="*/ 407987 h 1210204"/>
                <a:gd name="connsiteX96" fmla="*/ 37042 w 868892"/>
                <a:gd name="connsiteY96" fmla="*/ 347662 h 121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868892" h="1210204">
                  <a:moveTo>
                    <a:pt x="37042" y="347662"/>
                  </a:moveTo>
                  <a:cubicBezTo>
                    <a:pt x="42863" y="324908"/>
                    <a:pt x="74613" y="290512"/>
                    <a:pt x="84667" y="271462"/>
                  </a:cubicBezTo>
                  <a:cubicBezTo>
                    <a:pt x="94721" y="252412"/>
                    <a:pt x="86784" y="247650"/>
                    <a:pt x="97367" y="233362"/>
                  </a:cubicBezTo>
                  <a:cubicBezTo>
                    <a:pt x="107950" y="219075"/>
                    <a:pt x="133880" y="198966"/>
                    <a:pt x="148167" y="185737"/>
                  </a:cubicBezTo>
                  <a:cubicBezTo>
                    <a:pt x="162455" y="172508"/>
                    <a:pt x="174625" y="171979"/>
                    <a:pt x="183092" y="153987"/>
                  </a:cubicBezTo>
                  <a:cubicBezTo>
                    <a:pt x="191559" y="135995"/>
                    <a:pt x="192088" y="102129"/>
                    <a:pt x="198967" y="77787"/>
                  </a:cubicBezTo>
                  <a:cubicBezTo>
                    <a:pt x="205846" y="53445"/>
                    <a:pt x="209021" y="15874"/>
                    <a:pt x="224367" y="7937"/>
                  </a:cubicBezTo>
                  <a:cubicBezTo>
                    <a:pt x="239713" y="0"/>
                    <a:pt x="261938" y="23283"/>
                    <a:pt x="291042" y="30162"/>
                  </a:cubicBezTo>
                  <a:cubicBezTo>
                    <a:pt x="320146" y="37041"/>
                    <a:pt x="378355" y="41275"/>
                    <a:pt x="398992" y="49212"/>
                  </a:cubicBezTo>
                  <a:cubicBezTo>
                    <a:pt x="419630" y="57150"/>
                    <a:pt x="407459" y="67733"/>
                    <a:pt x="414867" y="77787"/>
                  </a:cubicBezTo>
                  <a:cubicBezTo>
                    <a:pt x="422275" y="87841"/>
                    <a:pt x="432859" y="101070"/>
                    <a:pt x="443442" y="109537"/>
                  </a:cubicBezTo>
                  <a:cubicBezTo>
                    <a:pt x="454025" y="118004"/>
                    <a:pt x="466196" y="122237"/>
                    <a:pt x="478367" y="128587"/>
                  </a:cubicBezTo>
                  <a:cubicBezTo>
                    <a:pt x="490538" y="134937"/>
                    <a:pt x="506942" y="148166"/>
                    <a:pt x="516467" y="147637"/>
                  </a:cubicBezTo>
                  <a:cubicBezTo>
                    <a:pt x="525992" y="147108"/>
                    <a:pt x="532871" y="133349"/>
                    <a:pt x="535517" y="125412"/>
                  </a:cubicBezTo>
                  <a:cubicBezTo>
                    <a:pt x="538163" y="117475"/>
                    <a:pt x="527050" y="113241"/>
                    <a:pt x="532342" y="100012"/>
                  </a:cubicBezTo>
                  <a:cubicBezTo>
                    <a:pt x="537634" y="86783"/>
                    <a:pt x="558271" y="60854"/>
                    <a:pt x="567267" y="46037"/>
                  </a:cubicBezTo>
                  <a:cubicBezTo>
                    <a:pt x="576263" y="31220"/>
                    <a:pt x="578379" y="14287"/>
                    <a:pt x="586317" y="11112"/>
                  </a:cubicBezTo>
                  <a:cubicBezTo>
                    <a:pt x="594255" y="7937"/>
                    <a:pt x="605367" y="19579"/>
                    <a:pt x="614892" y="26987"/>
                  </a:cubicBezTo>
                  <a:cubicBezTo>
                    <a:pt x="624417" y="34395"/>
                    <a:pt x="636588" y="43391"/>
                    <a:pt x="643467" y="55562"/>
                  </a:cubicBezTo>
                  <a:cubicBezTo>
                    <a:pt x="650346" y="67733"/>
                    <a:pt x="648759" y="88370"/>
                    <a:pt x="656167" y="100012"/>
                  </a:cubicBezTo>
                  <a:cubicBezTo>
                    <a:pt x="663575" y="111654"/>
                    <a:pt x="676804" y="111654"/>
                    <a:pt x="687917" y="125412"/>
                  </a:cubicBezTo>
                  <a:cubicBezTo>
                    <a:pt x="699030" y="139170"/>
                    <a:pt x="713317" y="166158"/>
                    <a:pt x="722842" y="182562"/>
                  </a:cubicBezTo>
                  <a:cubicBezTo>
                    <a:pt x="732367" y="198966"/>
                    <a:pt x="737659" y="204787"/>
                    <a:pt x="745067" y="223837"/>
                  </a:cubicBezTo>
                  <a:cubicBezTo>
                    <a:pt x="752475" y="242887"/>
                    <a:pt x="758825" y="281516"/>
                    <a:pt x="767292" y="296862"/>
                  </a:cubicBezTo>
                  <a:cubicBezTo>
                    <a:pt x="775759" y="312208"/>
                    <a:pt x="788459" y="319616"/>
                    <a:pt x="795867" y="315912"/>
                  </a:cubicBezTo>
                  <a:cubicBezTo>
                    <a:pt x="803275" y="312208"/>
                    <a:pt x="805921" y="282045"/>
                    <a:pt x="811742" y="274637"/>
                  </a:cubicBezTo>
                  <a:cubicBezTo>
                    <a:pt x="817563" y="267229"/>
                    <a:pt x="822325" y="267758"/>
                    <a:pt x="830792" y="271462"/>
                  </a:cubicBezTo>
                  <a:cubicBezTo>
                    <a:pt x="839259" y="275166"/>
                    <a:pt x="856192" y="286808"/>
                    <a:pt x="862542" y="296862"/>
                  </a:cubicBezTo>
                  <a:cubicBezTo>
                    <a:pt x="868892" y="306916"/>
                    <a:pt x="868892" y="324908"/>
                    <a:pt x="868892" y="331787"/>
                  </a:cubicBezTo>
                  <a:lnTo>
                    <a:pt x="862542" y="338137"/>
                  </a:lnTo>
                  <a:cubicBezTo>
                    <a:pt x="859367" y="341312"/>
                    <a:pt x="855134" y="348191"/>
                    <a:pt x="849842" y="350837"/>
                  </a:cubicBezTo>
                  <a:cubicBezTo>
                    <a:pt x="844550" y="353483"/>
                    <a:pt x="836613" y="351366"/>
                    <a:pt x="830792" y="354012"/>
                  </a:cubicBezTo>
                  <a:cubicBezTo>
                    <a:pt x="824971" y="356658"/>
                    <a:pt x="819679" y="363537"/>
                    <a:pt x="814917" y="366712"/>
                  </a:cubicBezTo>
                  <a:cubicBezTo>
                    <a:pt x="810155" y="369887"/>
                    <a:pt x="807508" y="374120"/>
                    <a:pt x="802217" y="373062"/>
                  </a:cubicBezTo>
                  <a:cubicBezTo>
                    <a:pt x="796926" y="372004"/>
                    <a:pt x="792692" y="361420"/>
                    <a:pt x="783167" y="360362"/>
                  </a:cubicBezTo>
                  <a:cubicBezTo>
                    <a:pt x="773642" y="359304"/>
                    <a:pt x="751946" y="361950"/>
                    <a:pt x="745067" y="366712"/>
                  </a:cubicBezTo>
                  <a:cubicBezTo>
                    <a:pt x="738188" y="371474"/>
                    <a:pt x="741892" y="388937"/>
                    <a:pt x="741892" y="388937"/>
                  </a:cubicBezTo>
                  <a:cubicBezTo>
                    <a:pt x="740834" y="396345"/>
                    <a:pt x="741363" y="405341"/>
                    <a:pt x="738717" y="411162"/>
                  </a:cubicBezTo>
                  <a:cubicBezTo>
                    <a:pt x="736071" y="416983"/>
                    <a:pt x="729721" y="418570"/>
                    <a:pt x="726017" y="423862"/>
                  </a:cubicBezTo>
                  <a:cubicBezTo>
                    <a:pt x="722313" y="429154"/>
                    <a:pt x="717021" y="435504"/>
                    <a:pt x="716492" y="442912"/>
                  </a:cubicBezTo>
                  <a:cubicBezTo>
                    <a:pt x="715963" y="450320"/>
                    <a:pt x="714904" y="466724"/>
                    <a:pt x="722842" y="468312"/>
                  </a:cubicBezTo>
                  <a:cubicBezTo>
                    <a:pt x="730780" y="469900"/>
                    <a:pt x="753534" y="456141"/>
                    <a:pt x="764117" y="452437"/>
                  </a:cubicBezTo>
                  <a:cubicBezTo>
                    <a:pt x="774700" y="448733"/>
                    <a:pt x="780521" y="442383"/>
                    <a:pt x="786342" y="446087"/>
                  </a:cubicBezTo>
                  <a:cubicBezTo>
                    <a:pt x="792163" y="449791"/>
                    <a:pt x="792692" y="457200"/>
                    <a:pt x="799042" y="474662"/>
                  </a:cubicBezTo>
                  <a:cubicBezTo>
                    <a:pt x="805392" y="492124"/>
                    <a:pt x="818621" y="534987"/>
                    <a:pt x="824442" y="550862"/>
                  </a:cubicBezTo>
                  <a:cubicBezTo>
                    <a:pt x="830263" y="566737"/>
                    <a:pt x="833967" y="563562"/>
                    <a:pt x="833967" y="569912"/>
                  </a:cubicBezTo>
                  <a:cubicBezTo>
                    <a:pt x="833967" y="576262"/>
                    <a:pt x="823384" y="582612"/>
                    <a:pt x="824442" y="588962"/>
                  </a:cubicBezTo>
                  <a:cubicBezTo>
                    <a:pt x="825500" y="595312"/>
                    <a:pt x="837142" y="599016"/>
                    <a:pt x="840317" y="608012"/>
                  </a:cubicBezTo>
                  <a:cubicBezTo>
                    <a:pt x="843492" y="617008"/>
                    <a:pt x="841905" y="630237"/>
                    <a:pt x="843492" y="642937"/>
                  </a:cubicBezTo>
                  <a:cubicBezTo>
                    <a:pt x="845079" y="655637"/>
                    <a:pt x="860954" y="673629"/>
                    <a:pt x="849842" y="684212"/>
                  </a:cubicBezTo>
                  <a:cubicBezTo>
                    <a:pt x="838730" y="694795"/>
                    <a:pt x="794809" y="698500"/>
                    <a:pt x="776817" y="706437"/>
                  </a:cubicBezTo>
                  <a:cubicBezTo>
                    <a:pt x="758825" y="714375"/>
                    <a:pt x="761471" y="722841"/>
                    <a:pt x="741892" y="731837"/>
                  </a:cubicBezTo>
                  <a:cubicBezTo>
                    <a:pt x="722313" y="740833"/>
                    <a:pt x="684213" y="749829"/>
                    <a:pt x="659342" y="760412"/>
                  </a:cubicBezTo>
                  <a:cubicBezTo>
                    <a:pt x="634471" y="770995"/>
                    <a:pt x="605896" y="785283"/>
                    <a:pt x="592667" y="795337"/>
                  </a:cubicBezTo>
                  <a:cubicBezTo>
                    <a:pt x="579438" y="805391"/>
                    <a:pt x="581554" y="806979"/>
                    <a:pt x="579967" y="820737"/>
                  </a:cubicBezTo>
                  <a:cubicBezTo>
                    <a:pt x="578380" y="834495"/>
                    <a:pt x="586846" y="865716"/>
                    <a:pt x="583142" y="877887"/>
                  </a:cubicBezTo>
                  <a:cubicBezTo>
                    <a:pt x="579438" y="890058"/>
                    <a:pt x="561446" y="882650"/>
                    <a:pt x="557742" y="893762"/>
                  </a:cubicBezTo>
                  <a:cubicBezTo>
                    <a:pt x="554038" y="904874"/>
                    <a:pt x="559330" y="930804"/>
                    <a:pt x="560917" y="944562"/>
                  </a:cubicBezTo>
                  <a:cubicBezTo>
                    <a:pt x="562504" y="958320"/>
                    <a:pt x="563034" y="969962"/>
                    <a:pt x="567267" y="976312"/>
                  </a:cubicBezTo>
                  <a:cubicBezTo>
                    <a:pt x="571500" y="982662"/>
                    <a:pt x="580496" y="978958"/>
                    <a:pt x="586317" y="982662"/>
                  </a:cubicBezTo>
                  <a:cubicBezTo>
                    <a:pt x="592138" y="986366"/>
                    <a:pt x="601663" y="991658"/>
                    <a:pt x="602192" y="998537"/>
                  </a:cubicBezTo>
                  <a:cubicBezTo>
                    <a:pt x="602721" y="1005416"/>
                    <a:pt x="594784" y="1016529"/>
                    <a:pt x="589492" y="1023937"/>
                  </a:cubicBezTo>
                  <a:cubicBezTo>
                    <a:pt x="584200" y="1031345"/>
                    <a:pt x="573088" y="1032933"/>
                    <a:pt x="570442" y="1042987"/>
                  </a:cubicBezTo>
                  <a:cubicBezTo>
                    <a:pt x="567796" y="1053041"/>
                    <a:pt x="581554" y="1071562"/>
                    <a:pt x="573617" y="1084262"/>
                  </a:cubicBezTo>
                  <a:cubicBezTo>
                    <a:pt x="565680" y="1096962"/>
                    <a:pt x="531813" y="1108604"/>
                    <a:pt x="522817" y="1119187"/>
                  </a:cubicBezTo>
                  <a:cubicBezTo>
                    <a:pt x="513821" y="1129770"/>
                    <a:pt x="525992" y="1140883"/>
                    <a:pt x="519642" y="1147762"/>
                  </a:cubicBezTo>
                  <a:cubicBezTo>
                    <a:pt x="513292" y="1154641"/>
                    <a:pt x="497417" y="1150937"/>
                    <a:pt x="484717" y="1160462"/>
                  </a:cubicBezTo>
                  <a:cubicBezTo>
                    <a:pt x="472017" y="1169987"/>
                    <a:pt x="456671" y="1199620"/>
                    <a:pt x="443442" y="1204912"/>
                  </a:cubicBezTo>
                  <a:cubicBezTo>
                    <a:pt x="430213" y="1210204"/>
                    <a:pt x="419100" y="1203325"/>
                    <a:pt x="405342" y="1192212"/>
                  </a:cubicBezTo>
                  <a:cubicBezTo>
                    <a:pt x="391584" y="1181099"/>
                    <a:pt x="374650" y="1148820"/>
                    <a:pt x="360892" y="1138237"/>
                  </a:cubicBezTo>
                  <a:cubicBezTo>
                    <a:pt x="347134" y="1127654"/>
                    <a:pt x="332846" y="1135062"/>
                    <a:pt x="322792" y="1128712"/>
                  </a:cubicBezTo>
                  <a:cubicBezTo>
                    <a:pt x="312738" y="1122362"/>
                    <a:pt x="310621" y="1106487"/>
                    <a:pt x="300567" y="1100137"/>
                  </a:cubicBezTo>
                  <a:cubicBezTo>
                    <a:pt x="290513" y="1093787"/>
                    <a:pt x="269875" y="1102783"/>
                    <a:pt x="262467" y="1090612"/>
                  </a:cubicBezTo>
                  <a:cubicBezTo>
                    <a:pt x="255059" y="1078441"/>
                    <a:pt x="265642" y="1045104"/>
                    <a:pt x="256117" y="1027112"/>
                  </a:cubicBezTo>
                  <a:cubicBezTo>
                    <a:pt x="246592" y="1009120"/>
                    <a:pt x="211667" y="1005416"/>
                    <a:pt x="205317" y="982662"/>
                  </a:cubicBezTo>
                  <a:cubicBezTo>
                    <a:pt x="198967" y="959908"/>
                    <a:pt x="212196" y="911754"/>
                    <a:pt x="218017" y="890587"/>
                  </a:cubicBezTo>
                  <a:cubicBezTo>
                    <a:pt x="223838" y="869420"/>
                    <a:pt x="241300" y="862541"/>
                    <a:pt x="240242" y="855662"/>
                  </a:cubicBezTo>
                  <a:cubicBezTo>
                    <a:pt x="239184" y="848783"/>
                    <a:pt x="217488" y="854074"/>
                    <a:pt x="211667" y="849312"/>
                  </a:cubicBezTo>
                  <a:cubicBezTo>
                    <a:pt x="205846" y="844550"/>
                    <a:pt x="215371" y="826558"/>
                    <a:pt x="205317" y="827087"/>
                  </a:cubicBezTo>
                  <a:cubicBezTo>
                    <a:pt x="195263" y="827616"/>
                    <a:pt x="167746" y="848254"/>
                    <a:pt x="151342" y="852487"/>
                  </a:cubicBezTo>
                  <a:cubicBezTo>
                    <a:pt x="134938" y="856720"/>
                    <a:pt x="121179" y="851429"/>
                    <a:pt x="106892" y="852487"/>
                  </a:cubicBezTo>
                  <a:cubicBezTo>
                    <a:pt x="92605" y="853545"/>
                    <a:pt x="82021" y="862541"/>
                    <a:pt x="65617" y="858837"/>
                  </a:cubicBezTo>
                  <a:cubicBezTo>
                    <a:pt x="49213" y="855133"/>
                    <a:pt x="16934" y="840845"/>
                    <a:pt x="8467" y="830262"/>
                  </a:cubicBezTo>
                  <a:cubicBezTo>
                    <a:pt x="0" y="819679"/>
                    <a:pt x="15346" y="805920"/>
                    <a:pt x="14817" y="795337"/>
                  </a:cubicBezTo>
                  <a:cubicBezTo>
                    <a:pt x="14288" y="784754"/>
                    <a:pt x="4763" y="782637"/>
                    <a:pt x="5292" y="766762"/>
                  </a:cubicBezTo>
                  <a:cubicBezTo>
                    <a:pt x="5821" y="750887"/>
                    <a:pt x="12700" y="713316"/>
                    <a:pt x="17992" y="700087"/>
                  </a:cubicBezTo>
                  <a:cubicBezTo>
                    <a:pt x="23284" y="686858"/>
                    <a:pt x="32809" y="693208"/>
                    <a:pt x="37042" y="687387"/>
                  </a:cubicBezTo>
                  <a:cubicBezTo>
                    <a:pt x="41275" y="681566"/>
                    <a:pt x="38630" y="672570"/>
                    <a:pt x="43392" y="665162"/>
                  </a:cubicBezTo>
                  <a:cubicBezTo>
                    <a:pt x="48155" y="657754"/>
                    <a:pt x="64559" y="653520"/>
                    <a:pt x="65617" y="642937"/>
                  </a:cubicBezTo>
                  <a:cubicBezTo>
                    <a:pt x="66675" y="632354"/>
                    <a:pt x="44450" y="612245"/>
                    <a:pt x="49742" y="601662"/>
                  </a:cubicBezTo>
                  <a:cubicBezTo>
                    <a:pt x="55034" y="591079"/>
                    <a:pt x="81492" y="588433"/>
                    <a:pt x="97367" y="579437"/>
                  </a:cubicBezTo>
                  <a:cubicBezTo>
                    <a:pt x="113242" y="570441"/>
                    <a:pt x="133350" y="557212"/>
                    <a:pt x="144992" y="547687"/>
                  </a:cubicBezTo>
                  <a:cubicBezTo>
                    <a:pt x="156634" y="538162"/>
                    <a:pt x="173038" y="535516"/>
                    <a:pt x="167217" y="522287"/>
                  </a:cubicBezTo>
                  <a:cubicBezTo>
                    <a:pt x="161396" y="509058"/>
                    <a:pt x="122767" y="484187"/>
                    <a:pt x="110067" y="468312"/>
                  </a:cubicBezTo>
                  <a:cubicBezTo>
                    <a:pt x="97367" y="452437"/>
                    <a:pt x="101071" y="437091"/>
                    <a:pt x="91017" y="427037"/>
                  </a:cubicBezTo>
                  <a:cubicBezTo>
                    <a:pt x="80963" y="416983"/>
                    <a:pt x="59267" y="416983"/>
                    <a:pt x="49742" y="407987"/>
                  </a:cubicBezTo>
                  <a:cubicBezTo>
                    <a:pt x="40217" y="398991"/>
                    <a:pt x="31221" y="370416"/>
                    <a:pt x="37042" y="347662"/>
                  </a:cubicBezTo>
                  <a:close/>
                </a:path>
              </a:pathLst>
            </a:custGeom>
            <a:solidFill>
              <a:srgbClr val="5EB4C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747387" y="2819270"/>
              <a:ext cx="1346576" cy="881472"/>
            </a:xfrm>
            <a:custGeom>
              <a:avLst/>
              <a:gdLst>
                <a:gd name="connsiteX0" fmla="*/ 36512 w 1227137"/>
                <a:gd name="connsiteY0" fmla="*/ 704850 h 925512"/>
                <a:gd name="connsiteX1" fmla="*/ 71437 w 1227137"/>
                <a:gd name="connsiteY1" fmla="*/ 657225 h 925512"/>
                <a:gd name="connsiteX2" fmla="*/ 122237 w 1227137"/>
                <a:gd name="connsiteY2" fmla="*/ 644525 h 925512"/>
                <a:gd name="connsiteX3" fmla="*/ 192087 w 1227137"/>
                <a:gd name="connsiteY3" fmla="*/ 619125 h 925512"/>
                <a:gd name="connsiteX4" fmla="*/ 230187 w 1227137"/>
                <a:gd name="connsiteY4" fmla="*/ 587375 h 925512"/>
                <a:gd name="connsiteX5" fmla="*/ 293687 w 1227137"/>
                <a:gd name="connsiteY5" fmla="*/ 574675 h 925512"/>
                <a:gd name="connsiteX6" fmla="*/ 312737 w 1227137"/>
                <a:gd name="connsiteY6" fmla="*/ 527050 h 925512"/>
                <a:gd name="connsiteX7" fmla="*/ 290512 w 1227137"/>
                <a:gd name="connsiteY7" fmla="*/ 473075 h 925512"/>
                <a:gd name="connsiteX8" fmla="*/ 268287 w 1227137"/>
                <a:gd name="connsiteY8" fmla="*/ 476250 h 925512"/>
                <a:gd name="connsiteX9" fmla="*/ 287337 w 1227137"/>
                <a:gd name="connsiteY9" fmla="*/ 447675 h 925512"/>
                <a:gd name="connsiteX10" fmla="*/ 271462 w 1227137"/>
                <a:gd name="connsiteY10" fmla="*/ 415925 h 925512"/>
                <a:gd name="connsiteX11" fmla="*/ 246062 w 1227137"/>
                <a:gd name="connsiteY11" fmla="*/ 352425 h 925512"/>
                <a:gd name="connsiteX12" fmla="*/ 246062 w 1227137"/>
                <a:gd name="connsiteY12" fmla="*/ 330200 h 925512"/>
                <a:gd name="connsiteX13" fmla="*/ 198437 w 1227137"/>
                <a:gd name="connsiteY13" fmla="*/ 333375 h 925512"/>
                <a:gd name="connsiteX14" fmla="*/ 160337 w 1227137"/>
                <a:gd name="connsiteY14" fmla="*/ 333375 h 925512"/>
                <a:gd name="connsiteX15" fmla="*/ 182562 w 1227137"/>
                <a:gd name="connsiteY15" fmla="*/ 292100 h 925512"/>
                <a:gd name="connsiteX16" fmla="*/ 217487 w 1227137"/>
                <a:gd name="connsiteY16" fmla="*/ 247650 h 925512"/>
                <a:gd name="connsiteX17" fmla="*/ 258762 w 1227137"/>
                <a:gd name="connsiteY17" fmla="*/ 254000 h 925512"/>
                <a:gd name="connsiteX18" fmla="*/ 277812 w 1227137"/>
                <a:gd name="connsiteY18" fmla="*/ 228600 h 925512"/>
                <a:gd name="connsiteX19" fmla="*/ 296862 w 1227137"/>
                <a:gd name="connsiteY19" fmla="*/ 228600 h 925512"/>
                <a:gd name="connsiteX20" fmla="*/ 328612 w 1227137"/>
                <a:gd name="connsiteY20" fmla="*/ 209550 h 925512"/>
                <a:gd name="connsiteX21" fmla="*/ 430212 w 1227137"/>
                <a:gd name="connsiteY21" fmla="*/ 203200 h 925512"/>
                <a:gd name="connsiteX22" fmla="*/ 487362 w 1227137"/>
                <a:gd name="connsiteY22" fmla="*/ 219075 h 925512"/>
                <a:gd name="connsiteX23" fmla="*/ 493712 w 1227137"/>
                <a:gd name="connsiteY23" fmla="*/ 177800 h 925512"/>
                <a:gd name="connsiteX24" fmla="*/ 563562 w 1227137"/>
                <a:gd name="connsiteY24" fmla="*/ 168275 h 925512"/>
                <a:gd name="connsiteX25" fmla="*/ 585787 w 1227137"/>
                <a:gd name="connsiteY25" fmla="*/ 133350 h 925512"/>
                <a:gd name="connsiteX26" fmla="*/ 595312 w 1227137"/>
                <a:gd name="connsiteY26" fmla="*/ 101600 h 925512"/>
                <a:gd name="connsiteX27" fmla="*/ 646112 w 1227137"/>
                <a:gd name="connsiteY27" fmla="*/ 101600 h 925512"/>
                <a:gd name="connsiteX28" fmla="*/ 684212 w 1227137"/>
                <a:gd name="connsiteY28" fmla="*/ 98425 h 925512"/>
                <a:gd name="connsiteX29" fmla="*/ 690562 w 1227137"/>
                <a:gd name="connsiteY29" fmla="*/ 107950 h 925512"/>
                <a:gd name="connsiteX30" fmla="*/ 754062 w 1227137"/>
                <a:gd name="connsiteY30" fmla="*/ 123825 h 925512"/>
                <a:gd name="connsiteX31" fmla="*/ 776287 w 1227137"/>
                <a:gd name="connsiteY31" fmla="*/ 104775 h 925512"/>
                <a:gd name="connsiteX32" fmla="*/ 776287 w 1227137"/>
                <a:gd name="connsiteY32" fmla="*/ 85725 h 925512"/>
                <a:gd name="connsiteX33" fmla="*/ 804862 w 1227137"/>
                <a:gd name="connsiteY33" fmla="*/ 19050 h 925512"/>
                <a:gd name="connsiteX34" fmla="*/ 842962 w 1227137"/>
                <a:gd name="connsiteY34" fmla="*/ 0 h 925512"/>
                <a:gd name="connsiteX35" fmla="*/ 887412 w 1227137"/>
                <a:gd name="connsiteY35" fmla="*/ 19050 h 925512"/>
                <a:gd name="connsiteX36" fmla="*/ 909637 w 1227137"/>
                <a:gd name="connsiteY36" fmla="*/ 82550 h 925512"/>
                <a:gd name="connsiteX37" fmla="*/ 919162 w 1227137"/>
                <a:gd name="connsiteY37" fmla="*/ 117475 h 925512"/>
                <a:gd name="connsiteX38" fmla="*/ 941387 w 1227137"/>
                <a:gd name="connsiteY38" fmla="*/ 73025 h 925512"/>
                <a:gd name="connsiteX39" fmla="*/ 989012 w 1227137"/>
                <a:gd name="connsiteY39" fmla="*/ 79375 h 925512"/>
                <a:gd name="connsiteX40" fmla="*/ 1049337 w 1227137"/>
                <a:gd name="connsiteY40" fmla="*/ 47625 h 925512"/>
                <a:gd name="connsiteX41" fmla="*/ 1103312 w 1227137"/>
                <a:gd name="connsiteY41" fmla="*/ 111125 h 925512"/>
                <a:gd name="connsiteX42" fmla="*/ 1068387 w 1227137"/>
                <a:gd name="connsiteY42" fmla="*/ 142875 h 925512"/>
                <a:gd name="connsiteX43" fmla="*/ 1093787 w 1227137"/>
                <a:gd name="connsiteY43" fmla="*/ 161925 h 925512"/>
                <a:gd name="connsiteX44" fmla="*/ 1096962 w 1227137"/>
                <a:gd name="connsiteY44" fmla="*/ 193675 h 925512"/>
                <a:gd name="connsiteX45" fmla="*/ 1071562 w 1227137"/>
                <a:gd name="connsiteY45" fmla="*/ 231775 h 925512"/>
                <a:gd name="connsiteX46" fmla="*/ 1058862 w 1227137"/>
                <a:gd name="connsiteY46" fmla="*/ 266700 h 925512"/>
                <a:gd name="connsiteX47" fmla="*/ 1068387 w 1227137"/>
                <a:gd name="connsiteY47" fmla="*/ 292100 h 925512"/>
                <a:gd name="connsiteX48" fmla="*/ 1100137 w 1227137"/>
                <a:gd name="connsiteY48" fmla="*/ 317500 h 925512"/>
                <a:gd name="connsiteX49" fmla="*/ 1106487 w 1227137"/>
                <a:gd name="connsiteY49" fmla="*/ 368300 h 925512"/>
                <a:gd name="connsiteX50" fmla="*/ 1062037 w 1227137"/>
                <a:gd name="connsiteY50" fmla="*/ 409575 h 925512"/>
                <a:gd name="connsiteX51" fmla="*/ 1052512 w 1227137"/>
                <a:gd name="connsiteY51" fmla="*/ 444500 h 925512"/>
                <a:gd name="connsiteX52" fmla="*/ 1049337 w 1227137"/>
                <a:gd name="connsiteY52" fmla="*/ 463550 h 925512"/>
                <a:gd name="connsiteX53" fmla="*/ 1068387 w 1227137"/>
                <a:gd name="connsiteY53" fmla="*/ 492125 h 925512"/>
                <a:gd name="connsiteX54" fmla="*/ 1084262 w 1227137"/>
                <a:gd name="connsiteY54" fmla="*/ 485775 h 925512"/>
                <a:gd name="connsiteX55" fmla="*/ 1125537 w 1227137"/>
                <a:gd name="connsiteY55" fmla="*/ 549275 h 925512"/>
                <a:gd name="connsiteX56" fmla="*/ 1176337 w 1227137"/>
                <a:gd name="connsiteY56" fmla="*/ 542925 h 925512"/>
                <a:gd name="connsiteX57" fmla="*/ 1223962 w 1227137"/>
                <a:gd name="connsiteY57" fmla="*/ 546100 h 925512"/>
                <a:gd name="connsiteX58" fmla="*/ 1195387 w 1227137"/>
                <a:gd name="connsiteY58" fmla="*/ 593725 h 925512"/>
                <a:gd name="connsiteX59" fmla="*/ 1144587 w 1227137"/>
                <a:gd name="connsiteY59" fmla="*/ 669925 h 925512"/>
                <a:gd name="connsiteX60" fmla="*/ 1138237 w 1227137"/>
                <a:gd name="connsiteY60" fmla="*/ 698500 h 925512"/>
                <a:gd name="connsiteX61" fmla="*/ 1030287 w 1227137"/>
                <a:gd name="connsiteY61" fmla="*/ 723900 h 925512"/>
                <a:gd name="connsiteX62" fmla="*/ 919162 w 1227137"/>
                <a:gd name="connsiteY62" fmla="*/ 711200 h 925512"/>
                <a:gd name="connsiteX63" fmla="*/ 893762 w 1227137"/>
                <a:gd name="connsiteY63" fmla="*/ 698500 h 925512"/>
                <a:gd name="connsiteX64" fmla="*/ 874712 w 1227137"/>
                <a:gd name="connsiteY64" fmla="*/ 714375 h 925512"/>
                <a:gd name="connsiteX65" fmla="*/ 776287 w 1227137"/>
                <a:gd name="connsiteY65" fmla="*/ 695325 h 925512"/>
                <a:gd name="connsiteX66" fmla="*/ 792162 w 1227137"/>
                <a:gd name="connsiteY66" fmla="*/ 781050 h 925512"/>
                <a:gd name="connsiteX67" fmla="*/ 719137 w 1227137"/>
                <a:gd name="connsiteY67" fmla="*/ 787400 h 925512"/>
                <a:gd name="connsiteX68" fmla="*/ 681037 w 1227137"/>
                <a:gd name="connsiteY68" fmla="*/ 806450 h 925512"/>
                <a:gd name="connsiteX69" fmla="*/ 700087 w 1227137"/>
                <a:gd name="connsiteY69" fmla="*/ 828675 h 925512"/>
                <a:gd name="connsiteX70" fmla="*/ 661987 w 1227137"/>
                <a:gd name="connsiteY70" fmla="*/ 854075 h 925512"/>
                <a:gd name="connsiteX71" fmla="*/ 592137 w 1227137"/>
                <a:gd name="connsiteY71" fmla="*/ 838200 h 925512"/>
                <a:gd name="connsiteX72" fmla="*/ 547687 w 1227137"/>
                <a:gd name="connsiteY72" fmla="*/ 863600 h 925512"/>
                <a:gd name="connsiteX73" fmla="*/ 490537 w 1227137"/>
                <a:gd name="connsiteY73" fmla="*/ 873125 h 925512"/>
                <a:gd name="connsiteX74" fmla="*/ 471487 w 1227137"/>
                <a:gd name="connsiteY74" fmla="*/ 904875 h 925512"/>
                <a:gd name="connsiteX75" fmla="*/ 423862 w 1227137"/>
                <a:gd name="connsiteY75" fmla="*/ 920750 h 925512"/>
                <a:gd name="connsiteX76" fmla="*/ 388937 w 1227137"/>
                <a:gd name="connsiteY76" fmla="*/ 876300 h 925512"/>
                <a:gd name="connsiteX77" fmla="*/ 366712 w 1227137"/>
                <a:gd name="connsiteY77" fmla="*/ 838200 h 925512"/>
                <a:gd name="connsiteX78" fmla="*/ 369887 w 1227137"/>
                <a:gd name="connsiteY78" fmla="*/ 822325 h 925512"/>
                <a:gd name="connsiteX79" fmla="*/ 328612 w 1227137"/>
                <a:gd name="connsiteY79" fmla="*/ 777875 h 925512"/>
                <a:gd name="connsiteX80" fmla="*/ 287337 w 1227137"/>
                <a:gd name="connsiteY80" fmla="*/ 790575 h 925512"/>
                <a:gd name="connsiteX81" fmla="*/ 261937 w 1227137"/>
                <a:gd name="connsiteY81" fmla="*/ 800100 h 925512"/>
                <a:gd name="connsiteX82" fmla="*/ 242887 w 1227137"/>
                <a:gd name="connsiteY82" fmla="*/ 825500 h 925512"/>
                <a:gd name="connsiteX83" fmla="*/ 195262 w 1227137"/>
                <a:gd name="connsiteY83" fmla="*/ 835025 h 925512"/>
                <a:gd name="connsiteX84" fmla="*/ 160337 w 1227137"/>
                <a:gd name="connsiteY84" fmla="*/ 860425 h 925512"/>
                <a:gd name="connsiteX85" fmla="*/ 55562 w 1227137"/>
                <a:gd name="connsiteY85" fmla="*/ 873125 h 925512"/>
                <a:gd name="connsiteX86" fmla="*/ 26987 w 1227137"/>
                <a:gd name="connsiteY86" fmla="*/ 863600 h 925512"/>
                <a:gd name="connsiteX87" fmla="*/ 1587 w 1227137"/>
                <a:gd name="connsiteY87" fmla="*/ 841375 h 925512"/>
                <a:gd name="connsiteX88" fmla="*/ 17462 w 1227137"/>
                <a:gd name="connsiteY88" fmla="*/ 781050 h 925512"/>
                <a:gd name="connsiteX89" fmla="*/ 20637 w 1227137"/>
                <a:gd name="connsiteY89" fmla="*/ 765175 h 925512"/>
                <a:gd name="connsiteX90" fmla="*/ 49212 w 1227137"/>
                <a:gd name="connsiteY90" fmla="*/ 758825 h 925512"/>
                <a:gd name="connsiteX91" fmla="*/ 36512 w 1227137"/>
                <a:gd name="connsiteY91" fmla="*/ 704850 h 92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227137" h="925512">
                  <a:moveTo>
                    <a:pt x="36512" y="704850"/>
                  </a:moveTo>
                  <a:cubicBezTo>
                    <a:pt x="40216" y="687917"/>
                    <a:pt x="57150" y="667279"/>
                    <a:pt x="71437" y="657225"/>
                  </a:cubicBezTo>
                  <a:cubicBezTo>
                    <a:pt x="85724" y="647171"/>
                    <a:pt x="102129" y="650875"/>
                    <a:pt x="122237" y="644525"/>
                  </a:cubicBezTo>
                  <a:cubicBezTo>
                    <a:pt x="142345" y="638175"/>
                    <a:pt x="174095" y="628650"/>
                    <a:pt x="192087" y="619125"/>
                  </a:cubicBezTo>
                  <a:cubicBezTo>
                    <a:pt x="210079" y="609600"/>
                    <a:pt x="213254" y="594783"/>
                    <a:pt x="230187" y="587375"/>
                  </a:cubicBezTo>
                  <a:cubicBezTo>
                    <a:pt x="247120" y="579967"/>
                    <a:pt x="279929" y="584729"/>
                    <a:pt x="293687" y="574675"/>
                  </a:cubicBezTo>
                  <a:cubicBezTo>
                    <a:pt x="307445" y="564621"/>
                    <a:pt x="313266" y="543983"/>
                    <a:pt x="312737" y="527050"/>
                  </a:cubicBezTo>
                  <a:cubicBezTo>
                    <a:pt x="312208" y="510117"/>
                    <a:pt x="297920" y="481542"/>
                    <a:pt x="290512" y="473075"/>
                  </a:cubicBezTo>
                  <a:cubicBezTo>
                    <a:pt x="283104" y="464608"/>
                    <a:pt x="268816" y="480483"/>
                    <a:pt x="268287" y="476250"/>
                  </a:cubicBezTo>
                  <a:cubicBezTo>
                    <a:pt x="267758" y="472017"/>
                    <a:pt x="286808" y="457729"/>
                    <a:pt x="287337" y="447675"/>
                  </a:cubicBezTo>
                  <a:cubicBezTo>
                    <a:pt x="287866" y="437621"/>
                    <a:pt x="278341" y="431800"/>
                    <a:pt x="271462" y="415925"/>
                  </a:cubicBezTo>
                  <a:cubicBezTo>
                    <a:pt x="264583" y="400050"/>
                    <a:pt x="250295" y="366712"/>
                    <a:pt x="246062" y="352425"/>
                  </a:cubicBezTo>
                  <a:cubicBezTo>
                    <a:pt x="241829" y="338138"/>
                    <a:pt x="254000" y="333375"/>
                    <a:pt x="246062" y="330200"/>
                  </a:cubicBezTo>
                  <a:cubicBezTo>
                    <a:pt x="238124" y="327025"/>
                    <a:pt x="212725" y="332846"/>
                    <a:pt x="198437" y="333375"/>
                  </a:cubicBezTo>
                  <a:cubicBezTo>
                    <a:pt x="184150" y="333904"/>
                    <a:pt x="162983" y="340254"/>
                    <a:pt x="160337" y="333375"/>
                  </a:cubicBezTo>
                  <a:cubicBezTo>
                    <a:pt x="157691" y="326496"/>
                    <a:pt x="173037" y="306387"/>
                    <a:pt x="182562" y="292100"/>
                  </a:cubicBezTo>
                  <a:cubicBezTo>
                    <a:pt x="192087" y="277813"/>
                    <a:pt x="204787" y="254000"/>
                    <a:pt x="217487" y="247650"/>
                  </a:cubicBezTo>
                  <a:cubicBezTo>
                    <a:pt x="230187" y="241300"/>
                    <a:pt x="248708" y="257175"/>
                    <a:pt x="258762" y="254000"/>
                  </a:cubicBezTo>
                  <a:cubicBezTo>
                    <a:pt x="268816" y="250825"/>
                    <a:pt x="271462" y="232833"/>
                    <a:pt x="277812" y="228600"/>
                  </a:cubicBezTo>
                  <a:cubicBezTo>
                    <a:pt x="284162" y="224367"/>
                    <a:pt x="288395" y="231775"/>
                    <a:pt x="296862" y="228600"/>
                  </a:cubicBezTo>
                  <a:cubicBezTo>
                    <a:pt x="305329" y="225425"/>
                    <a:pt x="306387" y="213783"/>
                    <a:pt x="328612" y="209550"/>
                  </a:cubicBezTo>
                  <a:cubicBezTo>
                    <a:pt x="350837" y="205317"/>
                    <a:pt x="403754" y="201613"/>
                    <a:pt x="430212" y="203200"/>
                  </a:cubicBezTo>
                  <a:cubicBezTo>
                    <a:pt x="456670" y="204788"/>
                    <a:pt x="476779" y="223308"/>
                    <a:pt x="487362" y="219075"/>
                  </a:cubicBezTo>
                  <a:cubicBezTo>
                    <a:pt x="497945" y="214842"/>
                    <a:pt x="481012" y="186267"/>
                    <a:pt x="493712" y="177800"/>
                  </a:cubicBezTo>
                  <a:cubicBezTo>
                    <a:pt x="506412" y="169333"/>
                    <a:pt x="548216" y="175683"/>
                    <a:pt x="563562" y="168275"/>
                  </a:cubicBezTo>
                  <a:cubicBezTo>
                    <a:pt x="578908" y="160867"/>
                    <a:pt x="580495" y="144463"/>
                    <a:pt x="585787" y="133350"/>
                  </a:cubicBezTo>
                  <a:cubicBezTo>
                    <a:pt x="591079" y="122238"/>
                    <a:pt x="585258" y="106892"/>
                    <a:pt x="595312" y="101600"/>
                  </a:cubicBezTo>
                  <a:cubicBezTo>
                    <a:pt x="605366" y="96308"/>
                    <a:pt x="631295" y="102129"/>
                    <a:pt x="646112" y="101600"/>
                  </a:cubicBezTo>
                  <a:cubicBezTo>
                    <a:pt x="660929" y="101071"/>
                    <a:pt x="676804" y="97367"/>
                    <a:pt x="684212" y="98425"/>
                  </a:cubicBezTo>
                  <a:cubicBezTo>
                    <a:pt x="691620" y="99483"/>
                    <a:pt x="678920" y="103717"/>
                    <a:pt x="690562" y="107950"/>
                  </a:cubicBezTo>
                  <a:cubicBezTo>
                    <a:pt x="702204" y="112183"/>
                    <a:pt x="739775" y="124354"/>
                    <a:pt x="754062" y="123825"/>
                  </a:cubicBezTo>
                  <a:cubicBezTo>
                    <a:pt x="768350" y="123296"/>
                    <a:pt x="772583" y="111125"/>
                    <a:pt x="776287" y="104775"/>
                  </a:cubicBezTo>
                  <a:cubicBezTo>
                    <a:pt x="779991" y="98425"/>
                    <a:pt x="771524" y="100013"/>
                    <a:pt x="776287" y="85725"/>
                  </a:cubicBezTo>
                  <a:cubicBezTo>
                    <a:pt x="781050" y="71437"/>
                    <a:pt x="793750" y="33338"/>
                    <a:pt x="804862" y="19050"/>
                  </a:cubicBezTo>
                  <a:cubicBezTo>
                    <a:pt x="815975" y="4763"/>
                    <a:pt x="829204" y="0"/>
                    <a:pt x="842962" y="0"/>
                  </a:cubicBezTo>
                  <a:cubicBezTo>
                    <a:pt x="856720" y="0"/>
                    <a:pt x="876299" y="5292"/>
                    <a:pt x="887412" y="19050"/>
                  </a:cubicBezTo>
                  <a:cubicBezTo>
                    <a:pt x="898525" y="32808"/>
                    <a:pt x="904345" y="66146"/>
                    <a:pt x="909637" y="82550"/>
                  </a:cubicBezTo>
                  <a:cubicBezTo>
                    <a:pt x="914929" y="98954"/>
                    <a:pt x="913870" y="119062"/>
                    <a:pt x="919162" y="117475"/>
                  </a:cubicBezTo>
                  <a:cubicBezTo>
                    <a:pt x="924454" y="115888"/>
                    <a:pt x="929745" y="79375"/>
                    <a:pt x="941387" y="73025"/>
                  </a:cubicBezTo>
                  <a:cubicBezTo>
                    <a:pt x="953029" y="66675"/>
                    <a:pt x="971020" y="83608"/>
                    <a:pt x="989012" y="79375"/>
                  </a:cubicBezTo>
                  <a:cubicBezTo>
                    <a:pt x="1007004" y="75142"/>
                    <a:pt x="1030287" y="42333"/>
                    <a:pt x="1049337" y="47625"/>
                  </a:cubicBezTo>
                  <a:cubicBezTo>
                    <a:pt x="1068387" y="52917"/>
                    <a:pt x="1100137" y="95250"/>
                    <a:pt x="1103312" y="111125"/>
                  </a:cubicBezTo>
                  <a:cubicBezTo>
                    <a:pt x="1106487" y="127000"/>
                    <a:pt x="1069974" y="134408"/>
                    <a:pt x="1068387" y="142875"/>
                  </a:cubicBezTo>
                  <a:cubicBezTo>
                    <a:pt x="1066800" y="151342"/>
                    <a:pt x="1089024" y="153458"/>
                    <a:pt x="1093787" y="161925"/>
                  </a:cubicBezTo>
                  <a:cubicBezTo>
                    <a:pt x="1098550" y="170392"/>
                    <a:pt x="1100666" y="182033"/>
                    <a:pt x="1096962" y="193675"/>
                  </a:cubicBezTo>
                  <a:cubicBezTo>
                    <a:pt x="1093258" y="205317"/>
                    <a:pt x="1077912" y="219604"/>
                    <a:pt x="1071562" y="231775"/>
                  </a:cubicBezTo>
                  <a:cubicBezTo>
                    <a:pt x="1065212" y="243946"/>
                    <a:pt x="1059391" y="256646"/>
                    <a:pt x="1058862" y="266700"/>
                  </a:cubicBezTo>
                  <a:cubicBezTo>
                    <a:pt x="1058333" y="276754"/>
                    <a:pt x="1061508" y="283633"/>
                    <a:pt x="1068387" y="292100"/>
                  </a:cubicBezTo>
                  <a:cubicBezTo>
                    <a:pt x="1075266" y="300567"/>
                    <a:pt x="1093787" y="304800"/>
                    <a:pt x="1100137" y="317500"/>
                  </a:cubicBezTo>
                  <a:cubicBezTo>
                    <a:pt x="1106487" y="330200"/>
                    <a:pt x="1112837" y="352954"/>
                    <a:pt x="1106487" y="368300"/>
                  </a:cubicBezTo>
                  <a:cubicBezTo>
                    <a:pt x="1100137" y="383646"/>
                    <a:pt x="1071033" y="396875"/>
                    <a:pt x="1062037" y="409575"/>
                  </a:cubicBezTo>
                  <a:cubicBezTo>
                    <a:pt x="1053041" y="422275"/>
                    <a:pt x="1054629" y="435504"/>
                    <a:pt x="1052512" y="444500"/>
                  </a:cubicBezTo>
                  <a:cubicBezTo>
                    <a:pt x="1050395" y="453496"/>
                    <a:pt x="1046691" y="455613"/>
                    <a:pt x="1049337" y="463550"/>
                  </a:cubicBezTo>
                  <a:cubicBezTo>
                    <a:pt x="1051983" y="471487"/>
                    <a:pt x="1062566" y="488421"/>
                    <a:pt x="1068387" y="492125"/>
                  </a:cubicBezTo>
                  <a:cubicBezTo>
                    <a:pt x="1074208" y="495829"/>
                    <a:pt x="1074737" y="476250"/>
                    <a:pt x="1084262" y="485775"/>
                  </a:cubicBezTo>
                  <a:cubicBezTo>
                    <a:pt x="1093787" y="495300"/>
                    <a:pt x="1110191" y="539750"/>
                    <a:pt x="1125537" y="549275"/>
                  </a:cubicBezTo>
                  <a:cubicBezTo>
                    <a:pt x="1140883" y="558800"/>
                    <a:pt x="1159933" y="543454"/>
                    <a:pt x="1176337" y="542925"/>
                  </a:cubicBezTo>
                  <a:cubicBezTo>
                    <a:pt x="1192741" y="542396"/>
                    <a:pt x="1220787" y="537633"/>
                    <a:pt x="1223962" y="546100"/>
                  </a:cubicBezTo>
                  <a:cubicBezTo>
                    <a:pt x="1227137" y="554567"/>
                    <a:pt x="1208616" y="573087"/>
                    <a:pt x="1195387" y="593725"/>
                  </a:cubicBezTo>
                  <a:cubicBezTo>
                    <a:pt x="1182158" y="614363"/>
                    <a:pt x="1154112" y="652463"/>
                    <a:pt x="1144587" y="669925"/>
                  </a:cubicBezTo>
                  <a:cubicBezTo>
                    <a:pt x="1135062" y="687388"/>
                    <a:pt x="1157287" y="689504"/>
                    <a:pt x="1138237" y="698500"/>
                  </a:cubicBezTo>
                  <a:cubicBezTo>
                    <a:pt x="1119187" y="707496"/>
                    <a:pt x="1066799" y="721783"/>
                    <a:pt x="1030287" y="723900"/>
                  </a:cubicBezTo>
                  <a:cubicBezTo>
                    <a:pt x="993775" y="726017"/>
                    <a:pt x="941916" y="715433"/>
                    <a:pt x="919162" y="711200"/>
                  </a:cubicBezTo>
                  <a:cubicBezTo>
                    <a:pt x="896408" y="706967"/>
                    <a:pt x="901170" y="697971"/>
                    <a:pt x="893762" y="698500"/>
                  </a:cubicBezTo>
                  <a:cubicBezTo>
                    <a:pt x="886354" y="699029"/>
                    <a:pt x="894291" y="714904"/>
                    <a:pt x="874712" y="714375"/>
                  </a:cubicBezTo>
                  <a:cubicBezTo>
                    <a:pt x="855133" y="713846"/>
                    <a:pt x="790045" y="684212"/>
                    <a:pt x="776287" y="695325"/>
                  </a:cubicBezTo>
                  <a:cubicBezTo>
                    <a:pt x="762529" y="706438"/>
                    <a:pt x="801687" y="765704"/>
                    <a:pt x="792162" y="781050"/>
                  </a:cubicBezTo>
                  <a:cubicBezTo>
                    <a:pt x="782637" y="796396"/>
                    <a:pt x="737658" y="783167"/>
                    <a:pt x="719137" y="787400"/>
                  </a:cubicBezTo>
                  <a:cubicBezTo>
                    <a:pt x="700616" y="791633"/>
                    <a:pt x="684212" y="799571"/>
                    <a:pt x="681037" y="806450"/>
                  </a:cubicBezTo>
                  <a:cubicBezTo>
                    <a:pt x="677862" y="813329"/>
                    <a:pt x="703262" y="820737"/>
                    <a:pt x="700087" y="828675"/>
                  </a:cubicBezTo>
                  <a:cubicBezTo>
                    <a:pt x="696912" y="836613"/>
                    <a:pt x="679979" y="852488"/>
                    <a:pt x="661987" y="854075"/>
                  </a:cubicBezTo>
                  <a:cubicBezTo>
                    <a:pt x="643995" y="855663"/>
                    <a:pt x="611187" y="836613"/>
                    <a:pt x="592137" y="838200"/>
                  </a:cubicBezTo>
                  <a:cubicBezTo>
                    <a:pt x="573087" y="839787"/>
                    <a:pt x="564620" y="857779"/>
                    <a:pt x="547687" y="863600"/>
                  </a:cubicBezTo>
                  <a:cubicBezTo>
                    <a:pt x="530754" y="869421"/>
                    <a:pt x="503237" y="866246"/>
                    <a:pt x="490537" y="873125"/>
                  </a:cubicBezTo>
                  <a:cubicBezTo>
                    <a:pt x="477837" y="880004"/>
                    <a:pt x="482600" y="896938"/>
                    <a:pt x="471487" y="904875"/>
                  </a:cubicBezTo>
                  <a:cubicBezTo>
                    <a:pt x="460375" y="912813"/>
                    <a:pt x="437620" y="925512"/>
                    <a:pt x="423862" y="920750"/>
                  </a:cubicBezTo>
                  <a:cubicBezTo>
                    <a:pt x="410104" y="915988"/>
                    <a:pt x="398462" y="890058"/>
                    <a:pt x="388937" y="876300"/>
                  </a:cubicBezTo>
                  <a:cubicBezTo>
                    <a:pt x="379412" y="862542"/>
                    <a:pt x="369887" y="847196"/>
                    <a:pt x="366712" y="838200"/>
                  </a:cubicBezTo>
                  <a:cubicBezTo>
                    <a:pt x="363537" y="829204"/>
                    <a:pt x="376237" y="832379"/>
                    <a:pt x="369887" y="822325"/>
                  </a:cubicBezTo>
                  <a:cubicBezTo>
                    <a:pt x="363537" y="812271"/>
                    <a:pt x="342370" y="783167"/>
                    <a:pt x="328612" y="777875"/>
                  </a:cubicBezTo>
                  <a:cubicBezTo>
                    <a:pt x="314854" y="772583"/>
                    <a:pt x="298449" y="786871"/>
                    <a:pt x="287337" y="790575"/>
                  </a:cubicBezTo>
                  <a:cubicBezTo>
                    <a:pt x="276225" y="794279"/>
                    <a:pt x="269345" y="794279"/>
                    <a:pt x="261937" y="800100"/>
                  </a:cubicBezTo>
                  <a:cubicBezTo>
                    <a:pt x="254529" y="805921"/>
                    <a:pt x="253999" y="819679"/>
                    <a:pt x="242887" y="825500"/>
                  </a:cubicBezTo>
                  <a:cubicBezTo>
                    <a:pt x="231775" y="831321"/>
                    <a:pt x="209020" y="829204"/>
                    <a:pt x="195262" y="835025"/>
                  </a:cubicBezTo>
                  <a:cubicBezTo>
                    <a:pt x="181504" y="840846"/>
                    <a:pt x="183620" y="854075"/>
                    <a:pt x="160337" y="860425"/>
                  </a:cubicBezTo>
                  <a:cubicBezTo>
                    <a:pt x="137054" y="866775"/>
                    <a:pt x="77787" y="872596"/>
                    <a:pt x="55562" y="873125"/>
                  </a:cubicBezTo>
                  <a:cubicBezTo>
                    <a:pt x="33337" y="873654"/>
                    <a:pt x="35983" y="868892"/>
                    <a:pt x="26987" y="863600"/>
                  </a:cubicBezTo>
                  <a:cubicBezTo>
                    <a:pt x="17991" y="858308"/>
                    <a:pt x="3174" y="855133"/>
                    <a:pt x="1587" y="841375"/>
                  </a:cubicBezTo>
                  <a:cubicBezTo>
                    <a:pt x="0" y="827617"/>
                    <a:pt x="14287" y="793750"/>
                    <a:pt x="17462" y="781050"/>
                  </a:cubicBezTo>
                  <a:cubicBezTo>
                    <a:pt x="20637" y="768350"/>
                    <a:pt x="15345" y="768879"/>
                    <a:pt x="20637" y="765175"/>
                  </a:cubicBezTo>
                  <a:cubicBezTo>
                    <a:pt x="25929" y="761471"/>
                    <a:pt x="45508" y="768350"/>
                    <a:pt x="49212" y="758825"/>
                  </a:cubicBezTo>
                  <a:cubicBezTo>
                    <a:pt x="52916" y="749300"/>
                    <a:pt x="32808" y="721783"/>
                    <a:pt x="36512" y="704850"/>
                  </a:cubicBezTo>
                  <a:close/>
                </a:path>
              </a:pathLst>
            </a:custGeom>
            <a:solidFill>
              <a:srgbClr val="5EB4C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6448839" y="3497325"/>
              <a:ext cx="1418102" cy="949278"/>
            </a:xfrm>
            <a:custGeom>
              <a:avLst/>
              <a:gdLst>
                <a:gd name="connsiteX0" fmla="*/ 293158 w 1354137"/>
                <a:gd name="connsiteY0" fmla="*/ 170392 h 946680"/>
                <a:gd name="connsiteX1" fmla="*/ 328083 w 1354137"/>
                <a:gd name="connsiteY1" fmla="*/ 110067 h 946680"/>
                <a:gd name="connsiteX2" fmla="*/ 391583 w 1354137"/>
                <a:gd name="connsiteY2" fmla="*/ 100542 h 946680"/>
                <a:gd name="connsiteX3" fmla="*/ 436033 w 1354137"/>
                <a:gd name="connsiteY3" fmla="*/ 94192 h 946680"/>
                <a:gd name="connsiteX4" fmla="*/ 461433 w 1354137"/>
                <a:gd name="connsiteY4" fmla="*/ 65617 h 946680"/>
                <a:gd name="connsiteX5" fmla="*/ 512233 w 1354137"/>
                <a:gd name="connsiteY5" fmla="*/ 59267 h 946680"/>
                <a:gd name="connsiteX6" fmla="*/ 540808 w 1354137"/>
                <a:gd name="connsiteY6" fmla="*/ 24342 h 946680"/>
                <a:gd name="connsiteX7" fmla="*/ 572558 w 1354137"/>
                <a:gd name="connsiteY7" fmla="*/ 24342 h 946680"/>
                <a:gd name="connsiteX8" fmla="*/ 594783 w 1354137"/>
                <a:gd name="connsiteY8" fmla="*/ 5292 h 946680"/>
                <a:gd name="connsiteX9" fmla="*/ 655108 w 1354137"/>
                <a:gd name="connsiteY9" fmla="*/ 56092 h 946680"/>
                <a:gd name="connsiteX10" fmla="*/ 651933 w 1354137"/>
                <a:gd name="connsiteY10" fmla="*/ 81492 h 946680"/>
                <a:gd name="connsiteX11" fmla="*/ 667808 w 1354137"/>
                <a:gd name="connsiteY11" fmla="*/ 94192 h 946680"/>
                <a:gd name="connsiteX12" fmla="*/ 677333 w 1354137"/>
                <a:gd name="connsiteY12" fmla="*/ 116417 h 946680"/>
                <a:gd name="connsiteX13" fmla="*/ 705908 w 1354137"/>
                <a:gd name="connsiteY13" fmla="*/ 151342 h 946680"/>
                <a:gd name="connsiteX14" fmla="*/ 744008 w 1354137"/>
                <a:gd name="connsiteY14" fmla="*/ 138642 h 946680"/>
                <a:gd name="connsiteX15" fmla="*/ 813858 w 1354137"/>
                <a:gd name="connsiteY15" fmla="*/ 97367 h 946680"/>
                <a:gd name="connsiteX16" fmla="*/ 842433 w 1354137"/>
                <a:gd name="connsiteY16" fmla="*/ 91017 h 946680"/>
                <a:gd name="connsiteX17" fmla="*/ 921808 w 1354137"/>
                <a:gd name="connsiteY17" fmla="*/ 75142 h 946680"/>
                <a:gd name="connsiteX18" fmla="*/ 947208 w 1354137"/>
                <a:gd name="connsiteY18" fmla="*/ 78317 h 946680"/>
                <a:gd name="connsiteX19" fmla="*/ 959908 w 1354137"/>
                <a:gd name="connsiteY19" fmla="*/ 110067 h 946680"/>
                <a:gd name="connsiteX20" fmla="*/ 988483 w 1354137"/>
                <a:gd name="connsiteY20" fmla="*/ 132292 h 946680"/>
                <a:gd name="connsiteX21" fmla="*/ 1026583 w 1354137"/>
                <a:gd name="connsiteY21" fmla="*/ 141817 h 946680"/>
                <a:gd name="connsiteX22" fmla="*/ 1045633 w 1354137"/>
                <a:gd name="connsiteY22" fmla="*/ 183092 h 946680"/>
                <a:gd name="connsiteX23" fmla="*/ 1080558 w 1354137"/>
                <a:gd name="connsiteY23" fmla="*/ 214842 h 946680"/>
                <a:gd name="connsiteX24" fmla="*/ 1099608 w 1354137"/>
                <a:gd name="connsiteY24" fmla="*/ 265642 h 946680"/>
                <a:gd name="connsiteX25" fmla="*/ 1147233 w 1354137"/>
                <a:gd name="connsiteY25" fmla="*/ 291042 h 946680"/>
                <a:gd name="connsiteX26" fmla="*/ 1182158 w 1354137"/>
                <a:gd name="connsiteY26" fmla="*/ 354542 h 946680"/>
                <a:gd name="connsiteX27" fmla="*/ 1204383 w 1354137"/>
                <a:gd name="connsiteY27" fmla="*/ 379942 h 946680"/>
                <a:gd name="connsiteX28" fmla="*/ 1194858 w 1354137"/>
                <a:gd name="connsiteY28" fmla="*/ 424392 h 946680"/>
                <a:gd name="connsiteX29" fmla="*/ 1207558 w 1354137"/>
                <a:gd name="connsiteY29" fmla="*/ 452967 h 946680"/>
                <a:gd name="connsiteX30" fmla="*/ 1223433 w 1354137"/>
                <a:gd name="connsiteY30" fmla="*/ 459317 h 946680"/>
                <a:gd name="connsiteX31" fmla="*/ 1223433 w 1354137"/>
                <a:gd name="connsiteY31" fmla="*/ 497417 h 946680"/>
                <a:gd name="connsiteX32" fmla="*/ 1245658 w 1354137"/>
                <a:gd name="connsiteY32" fmla="*/ 516467 h 946680"/>
                <a:gd name="connsiteX33" fmla="*/ 1239308 w 1354137"/>
                <a:gd name="connsiteY33" fmla="*/ 532342 h 946680"/>
                <a:gd name="connsiteX34" fmla="*/ 1258358 w 1354137"/>
                <a:gd name="connsiteY34" fmla="*/ 567267 h 946680"/>
                <a:gd name="connsiteX35" fmla="*/ 1207558 w 1354137"/>
                <a:gd name="connsiteY35" fmla="*/ 599017 h 946680"/>
                <a:gd name="connsiteX36" fmla="*/ 1236133 w 1354137"/>
                <a:gd name="connsiteY36" fmla="*/ 646642 h 946680"/>
                <a:gd name="connsiteX37" fmla="*/ 1226608 w 1354137"/>
                <a:gd name="connsiteY37" fmla="*/ 678392 h 946680"/>
                <a:gd name="connsiteX38" fmla="*/ 1220258 w 1354137"/>
                <a:gd name="connsiteY38" fmla="*/ 710142 h 946680"/>
                <a:gd name="connsiteX39" fmla="*/ 1245658 w 1354137"/>
                <a:gd name="connsiteY39" fmla="*/ 729192 h 946680"/>
                <a:gd name="connsiteX40" fmla="*/ 1277408 w 1354137"/>
                <a:gd name="connsiteY40" fmla="*/ 703792 h 946680"/>
                <a:gd name="connsiteX41" fmla="*/ 1344083 w 1354137"/>
                <a:gd name="connsiteY41" fmla="*/ 703792 h 946680"/>
                <a:gd name="connsiteX42" fmla="*/ 1337733 w 1354137"/>
                <a:gd name="connsiteY42" fmla="*/ 735542 h 946680"/>
                <a:gd name="connsiteX43" fmla="*/ 1340908 w 1354137"/>
                <a:gd name="connsiteY43" fmla="*/ 760942 h 946680"/>
                <a:gd name="connsiteX44" fmla="*/ 1328208 w 1354137"/>
                <a:gd name="connsiteY44" fmla="*/ 792692 h 946680"/>
                <a:gd name="connsiteX45" fmla="*/ 1283758 w 1354137"/>
                <a:gd name="connsiteY45" fmla="*/ 792692 h 946680"/>
                <a:gd name="connsiteX46" fmla="*/ 1271058 w 1354137"/>
                <a:gd name="connsiteY46" fmla="*/ 849842 h 946680"/>
                <a:gd name="connsiteX47" fmla="*/ 1312333 w 1354137"/>
                <a:gd name="connsiteY47" fmla="*/ 862542 h 946680"/>
                <a:gd name="connsiteX48" fmla="*/ 1334558 w 1354137"/>
                <a:gd name="connsiteY48" fmla="*/ 894292 h 946680"/>
                <a:gd name="connsiteX49" fmla="*/ 1305983 w 1354137"/>
                <a:gd name="connsiteY49" fmla="*/ 938742 h 946680"/>
                <a:gd name="connsiteX50" fmla="*/ 1267883 w 1354137"/>
                <a:gd name="connsiteY50" fmla="*/ 941917 h 946680"/>
                <a:gd name="connsiteX51" fmla="*/ 1239308 w 1354137"/>
                <a:gd name="connsiteY51" fmla="*/ 941917 h 946680"/>
                <a:gd name="connsiteX52" fmla="*/ 1217083 w 1354137"/>
                <a:gd name="connsiteY52" fmla="*/ 938742 h 946680"/>
                <a:gd name="connsiteX53" fmla="*/ 1185333 w 1354137"/>
                <a:gd name="connsiteY53" fmla="*/ 945092 h 946680"/>
                <a:gd name="connsiteX54" fmla="*/ 1163108 w 1354137"/>
                <a:gd name="connsiteY54" fmla="*/ 935567 h 946680"/>
                <a:gd name="connsiteX55" fmla="*/ 1144058 w 1354137"/>
                <a:gd name="connsiteY55" fmla="*/ 926042 h 946680"/>
                <a:gd name="connsiteX56" fmla="*/ 1121833 w 1354137"/>
                <a:gd name="connsiteY56" fmla="*/ 941917 h 946680"/>
                <a:gd name="connsiteX57" fmla="*/ 1090083 w 1354137"/>
                <a:gd name="connsiteY57" fmla="*/ 919692 h 946680"/>
                <a:gd name="connsiteX58" fmla="*/ 1074208 w 1354137"/>
                <a:gd name="connsiteY58" fmla="*/ 862542 h 946680"/>
                <a:gd name="connsiteX59" fmla="*/ 1055158 w 1354137"/>
                <a:gd name="connsiteY59" fmla="*/ 868892 h 946680"/>
                <a:gd name="connsiteX60" fmla="*/ 985308 w 1354137"/>
                <a:gd name="connsiteY60" fmla="*/ 875242 h 946680"/>
                <a:gd name="connsiteX61" fmla="*/ 880533 w 1354137"/>
                <a:gd name="connsiteY61" fmla="*/ 802217 h 946680"/>
                <a:gd name="connsiteX62" fmla="*/ 851958 w 1354137"/>
                <a:gd name="connsiteY62" fmla="*/ 811742 h 946680"/>
                <a:gd name="connsiteX63" fmla="*/ 807508 w 1354137"/>
                <a:gd name="connsiteY63" fmla="*/ 792692 h 946680"/>
                <a:gd name="connsiteX64" fmla="*/ 778933 w 1354137"/>
                <a:gd name="connsiteY64" fmla="*/ 751417 h 946680"/>
                <a:gd name="connsiteX65" fmla="*/ 750358 w 1354137"/>
                <a:gd name="connsiteY65" fmla="*/ 691092 h 946680"/>
                <a:gd name="connsiteX66" fmla="*/ 737658 w 1354137"/>
                <a:gd name="connsiteY66" fmla="*/ 662517 h 946680"/>
                <a:gd name="connsiteX67" fmla="*/ 686858 w 1354137"/>
                <a:gd name="connsiteY67" fmla="*/ 659342 h 946680"/>
                <a:gd name="connsiteX68" fmla="*/ 651933 w 1354137"/>
                <a:gd name="connsiteY68" fmla="*/ 640292 h 946680"/>
                <a:gd name="connsiteX69" fmla="*/ 623358 w 1354137"/>
                <a:gd name="connsiteY69" fmla="*/ 668867 h 946680"/>
                <a:gd name="connsiteX70" fmla="*/ 550333 w 1354137"/>
                <a:gd name="connsiteY70" fmla="*/ 640292 h 946680"/>
                <a:gd name="connsiteX71" fmla="*/ 483658 w 1354137"/>
                <a:gd name="connsiteY71" fmla="*/ 710142 h 946680"/>
                <a:gd name="connsiteX72" fmla="*/ 461433 w 1354137"/>
                <a:gd name="connsiteY72" fmla="*/ 719667 h 946680"/>
                <a:gd name="connsiteX73" fmla="*/ 448733 w 1354137"/>
                <a:gd name="connsiteY73" fmla="*/ 757767 h 946680"/>
                <a:gd name="connsiteX74" fmla="*/ 401108 w 1354137"/>
                <a:gd name="connsiteY74" fmla="*/ 751417 h 946680"/>
                <a:gd name="connsiteX75" fmla="*/ 321733 w 1354137"/>
                <a:gd name="connsiteY75" fmla="*/ 837142 h 946680"/>
                <a:gd name="connsiteX76" fmla="*/ 274108 w 1354137"/>
                <a:gd name="connsiteY76" fmla="*/ 849842 h 946680"/>
                <a:gd name="connsiteX77" fmla="*/ 255058 w 1354137"/>
                <a:gd name="connsiteY77" fmla="*/ 811742 h 946680"/>
                <a:gd name="connsiteX78" fmla="*/ 188383 w 1354137"/>
                <a:gd name="connsiteY78" fmla="*/ 805392 h 946680"/>
                <a:gd name="connsiteX79" fmla="*/ 162983 w 1354137"/>
                <a:gd name="connsiteY79" fmla="*/ 818092 h 946680"/>
                <a:gd name="connsiteX80" fmla="*/ 124883 w 1354137"/>
                <a:gd name="connsiteY80" fmla="*/ 808567 h 946680"/>
                <a:gd name="connsiteX81" fmla="*/ 137583 w 1354137"/>
                <a:gd name="connsiteY81" fmla="*/ 770467 h 946680"/>
                <a:gd name="connsiteX82" fmla="*/ 156633 w 1354137"/>
                <a:gd name="connsiteY82" fmla="*/ 757767 h 946680"/>
                <a:gd name="connsiteX83" fmla="*/ 162983 w 1354137"/>
                <a:gd name="connsiteY83" fmla="*/ 583142 h 946680"/>
                <a:gd name="connsiteX84" fmla="*/ 134408 w 1354137"/>
                <a:gd name="connsiteY84" fmla="*/ 564092 h 946680"/>
                <a:gd name="connsiteX85" fmla="*/ 134408 w 1354137"/>
                <a:gd name="connsiteY85" fmla="*/ 525992 h 946680"/>
                <a:gd name="connsiteX86" fmla="*/ 124883 w 1354137"/>
                <a:gd name="connsiteY86" fmla="*/ 478367 h 946680"/>
                <a:gd name="connsiteX87" fmla="*/ 83608 w 1354137"/>
                <a:gd name="connsiteY87" fmla="*/ 414867 h 946680"/>
                <a:gd name="connsiteX88" fmla="*/ 89958 w 1354137"/>
                <a:gd name="connsiteY88" fmla="*/ 386292 h 946680"/>
                <a:gd name="connsiteX89" fmla="*/ 13758 w 1354137"/>
                <a:gd name="connsiteY89" fmla="*/ 357717 h 946680"/>
                <a:gd name="connsiteX90" fmla="*/ 7408 w 1354137"/>
                <a:gd name="connsiteY90" fmla="*/ 332317 h 946680"/>
                <a:gd name="connsiteX91" fmla="*/ 13758 w 1354137"/>
                <a:gd name="connsiteY91" fmla="*/ 306917 h 946680"/>
                <a:gd name="connsiteX92" fmla="*/ 83608 w 1354137"/>
                <a:gd name="connsiteY92" fmla="*/ 319617 h 946680"/>
                <a:gd name="connsiteX93" fmla="*/ 99483 w 1354137"/>
                <a:gd name="connsiteY93" fmla="*/ 291042 h 946680"/>
                <a:gd name="connsiteX94" fmla="*/ 51858 w 1354137"/>
                <a:gd name="connsiteY94" fmla="*/ 259292 h 946680"/>
                <a:gd name="connsiteX95" fmla="*/ 99483 w 1354137"/>
                <a:gd name="connsiteY95" fmla="*/ 256117 h 946680"/>
                <a:gd name="connsiteX96" fmla="*/ 150283 w 1354137"/>
                <a:gd name="connsiteY96" fmla="*/ 316442 h 946680"/>
                <a:gd name="connsiteX97" fmla="*/ 226483 w 1354137"/>
                <a:gd name="connsiteY97" fmla="*/ 287867 h 946680"/>
                <a:gd name="connsiteX98" fmla="*/ 270933 w 1354137"/>
                <a:gd name="connsiteY98" fmla="*/ 233892 h 946680"/>
                <a:gd name="connsiteX99" fmla="*/ 293158 w 1354137"/>
                <a:gd name="connsiteY99" fmla="*/ 170392 h 94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354137" h="946680">
                  <a:moveTo>
                    <a:pt x="293158" y="170392"/>
                  </a:moveTo>
                  <a:cubicBezTo>
                    <a:pt x="302683" y="149755"/>
                    <a:pt x="311679" y="121709"/>
                    <a:pt x="328083" y="110067"/>
                  </a:cubicBezTo>
                  <a:cubicBezTo>
                    <a:pt x="344487" y="98425"/>
                    <a:pt x="391583" y="100542"/>
                    <a:pt x="391583" y="100542"/>
                  </a:cubicBezTo>
                  <a:cubicBezTo>
                    <a:pt x="409575" y="97896"/>
                    <a:pt x="424391" y="100013"/>
                    <a:pt x="436033" y="94192"/>
                  </a:cubicBezTo>
                  <a:cubicBezTo>
                    <a:pt x="447675" y="88371"/>
                    <a:pt x="448733" y="71438"/>
                    <a:pt x="461433" y="65617"/>
                  </a:cubicBezTo>
                  <a:cubicBezTo>
                    <a:pt x="474133" y="59796"/>
                    <a:pt x="499004" y="66146"/>
                    <a:pt x="512233" y="59267"/>
                  </a:cubicBezTo>
                  <a:cubicBezTo>
                    <a:pt x="525462" y="52388"/>
                    <a:pt x="530754" y="30163"/>
                    <a:pt x="540808" y="24342"/>
                  </a:cubicBezTo>
                  <a:cubicBezTo>
                    <a:pt x="550862" y="18521"/>
                    <a:pt x="563562" y="27517"/>
                    <a:pt x="572558" y="24342"/>
                  </a:cubicBezTo>
                  <a:cubicBezTo>
                    <a:pt x="581554" y="21167"/>
                    <a:pt x="581025" y="0"/>
                    <a:pt x="594783" y="5292"/>
                  </a:cubicBezTo>
                  <a:cubicBezTo>
                    <a:pt x="608541" y="10584"/>
                    <a:pt x="645583" y="43392"/>
                    <a:pt x="655108" y="56092"/>
                  </a:cubicBezTo>
                  <a:cubicBezTo>
                    <a:pt x="664633" y="68792"/>
                    <a:pt x="649816" y="75142"/>
                    <a:pt x="651933" y="81492"/>
                  </a:cubicBezTo>
                  <a:cubicBezTo>
                    <a:pt x="654050" y="87842"/>
                    <a:pt x="663575" y="88371"/>
                    <a:pt x="667808" y="94192"/>
                  </a:cubicBezTo>
                  <a:cubicBezTo>
                    <a:pt x="672041" y="100013"/>
                    <a:pt x="670983" y="106892"/>
                    <a:pt x="677333" y="116417"/>
                  </a:cubicBezTo>
                  <a:cubicBezTo>
                    <a:pt x="683683" y="125942"/>
                    <a:pt x="694796" y="147638"/>
                    <a:pt x="705908" y="151342"/>
                  </a:cubicBezTo>
                  <a:cubicBezTo>
                    <a:pt x="717020" y="155046"/>
                    <a:pt x="726016" y="147638"/>
                    <a:pt x="744008" y="138642"/>
                  </a:cubicBezTo>
                  <a:cubicBezTo>
                    <a:pt x="762000" y="129646"/>
                    <a:pt x="797454" y="105305"/>
                    <a:pt x="813858" y="97367"/>
                  </a:cubicBezTo>
                  <a:cubicBezTo>
                    <a:pt x="830262" y="89430"/>
                    <a:pt x="842433" y="91017"/>
                    <a:pt x="842433" y="91017"/>
                  </a:cubicBezTo>
                  <a:cubicBezTo>
                    <a:pt x="860425" y="87313"/>
                    <a:pt x="904346" y="77259"/>
                    <a:pt x="921808" y="75142"/>
                  </a:cubicBezTo>
                  <a:cubicBezTo>
                    <a:pt x="939270" y="73025"/>
                    <a:pt x="940858" y="72496"/>
                    <a:pt x="947208" y="78317"/>
                  </a:cubicBezTo>
                  <a:cubicBezTo>
                    <a:pt x="953558" y="84138"/>
                    <a:pt x="953029" y="101071"/>
                    <a:pt x="959908" y="110067"/>
                  </a:cubicBezTo>
                  <a:cubicBezTo>
                    <a:pt x="966787" y="119063"/>
                    <a:pt x="977371" y="127000"/>
                    <a:pt x="988483" y="132292"/>
                  </a:cubicBezTo>
                  <a:cubicBezTo>
                    <a:pt x="999596" y="137584"/>
                    <a:pt x="1017058" y="133350"/>
                    <a:pt x="1026583" y="141817"/>
                  </a:cubicBezTo>
                  <a:cubicBezTo>
                    <a:pt x="1036108" y="150284"/>
                    <a:pt x="1036637" y="170921"/>
                    <a:pt x="1045633" y="183092"/>
                  </a:cubicBezTo>
                  <a:cubicBezTo>
                    <a:pt x="1054629" y="195263"/>
                    <a:pt x="1071562" y="201084"/>
                    <a:pt x="1080558" y="214842"/>
                  </a:cubicBezTo>
                  <a:cubicBezTo>
                    <a:pt x="1089554" y="228600"/>
                    <a:pt x="1088496" y="252942"/>
                    <a:pt x="1099608" y="265642"/>
                  </a:cubicBezTo>
                  <a:cubicBezTo>
                    <a:pt x="1110720" y="278342"/>
                    <a:pt x="1133475" y="276225"/>
                    <a:pt x="1147233" y="291042"/>
                  </a:cubicBezTo>
                  <a:cubicBezTo>
                    <a:pt x="1160991" y="305859"/>
                    <a:pt x="1172633" y="339725"/>
                    <a:pt x="1182158" y="354542"/>
                  </a:cubicBezTo>
                  <a:cubicBezTo>
                    <a:pt x="1191683" y="369359"/>
                    <a:pt x="1202266" y="368300"/>
                    <a:pt x="1204383" y="379942"/>
                  </a:cubicBezTo>
                  <a:cubicBezTo>
                    <a:pt x="1206500" y="391584"/>
                    <a:pt x="1194329" y="412221"/>
                    <a:pt x="1194858" y="424392"/>
                  </a:cubicBezTo>
                  <a:cubicBezTo>
                    <a:pt x="1195387" y="436563"/>
                    <a:pt x="1202796" y="447146"/>
                    <a:pt x="1207558" y="452967"/>
                  </a:cubicBezTo>
                  <a:cubicBezTo>
                    <a:pt x="1212320" y="458788"/>
                    <a:pt x="1220787" y="451909"/>
                    <a:pt x="1223433" y="459317"/>
                  </a:cubicBezTo>
                  <a:cubicBezTo>
                    <a:pt x="1226079" y="466725"/>
                    <a:pt x="1219729" y="487892"/>
                    <a:pt x="1223433" y="497417"/>
                  </a:cubicBezTo>
                  <a:cubicBezTo>
                    <a:pt x="1227137" y="506942"/>
                    <a:pt x="1243012" y="510646"/>
                    <a:pt x="1245658" y="516467"/>
                  </a:cubicBezTo>
                  <a:cubicBezTo>
                    <a:pt x="1248304" y="522288"/>
                    <a:pt x="1237191" y="523875"/>
                    <a:pt x="1239308" y="532342"/>
                  </a:cubicBezTo>
                  <a:cubicBezTo>
                    <a:pt x="1241425" y="540809"/>
                    <a:pt x="1263650" y="556155"/>
                    <a:pt x="1258358" y="567267"/>
                  </a:cubicBezTo>
                  <a:cubicBezTo>
                    <a:pt x="1253066" y="578380"/>
                    <a:pt x="1211262" y="585788"/>
                    <a:pt x="1207558" y="599017"/>
                  </a:cubicBezTo>
                  <a:cubicBezTo>
                    <a:pt x="1203854" y="612246"/>
                    <a:pt x="1232958" y="633413"/>
                    <a:pt x="1236133" y="646642"/>
                  </a:cubicBezTo>
                  <a:cubicBezTo>
                    <a:pt x="1239308" y="659871"/>
                    <a:pt x="1229254" y="667809"/>
                    <a:pt x="1226608" y="678392"/>
                  </a:cubicBezTo>
                  <a:cubicBezTo>
                    <a:pt x="1223962" y="688975"/>
                    <a:pt x="1217083" y="701675"/>
                    <a:pt x="1220258" y="710142"/>
                  </a:cubicBezTo>
                  <a:cubicBezTo>
                    <a:pt x="1223433" y="718609"/>
                    <a:pt x="1236133" y="730250"/>
                    <a:pt x="1245658" y="729192"/>
                  </a:cubicBezTo>
                  <a:cubicBezTo>
                    <a:pt x="1255183" y="728134"/>
                    <a:pt x="1261004" y="708025"/>
                    <a:pt x="1277408" y="703792"/>
                  </a:cubicBezTo>
                  <a:cubicBezTo>
                    <a:pt x="1293812" y="699559"/>
                    <a:pt x="1334029" y="698500"/>
                    <a:pt x="1344083" y="703792"/>
                  </a:cubicBezTo>
                  <a:cubicBezTo>
                    <a:pt x="1354137" y="709084"/>
                    <a:pt x="1338262" y="726017"/>
                    <a:pt x="1337733" y="735542"/>
                  </a:cubicBezTo>
                  <a:cubicBezTo>
                    <a:pt x="1337204" y="745067"/>
                    <a:pt x="1342496" y="751417"/>
                    <a:pt x="1340908" y="760942"/>
                  </a:cubicBezTo>
                  <a:cubicBezTo>
                    <a:pt x="1339321" y="770467"/>
                    <a:pt x="1337733" y="787400"/>
                    <a:pt x="1328208" y="792692"/>
                  </a:cubicBezTo>
                  <a:cubicBezTo>
                    <a:pt x="1318683" y="797984"/>
                    <a:pt x="1293283" y="783167"/>
                    <a:pt x="1283758" y="792692"/>
                  </a:cubicBezTo>
                  <a:cubicBezTo>
                    <a:pt x="1274233" y="802217"/>
                    <a:pt x="1266296" y="838200"/>
                    <a:pt x="1271058" y="849842"/>
                  </a:cubicBezTo>
                  <a:cubicBezTo>
                    <a:pt x="1275820" y="861484"/>
                    <a:pt x="1301750" y="855134"/>
                    <a:pt x="1312333" y="862542"/>
                  </a:cubicBezTo>
                  <a:cubicBezTo>
                    <a:pt x="1322916" y="869950"/>
                    <a:pt x="1335616" y="881592"/>
                    <a:pt x="1334558" y="894292"/>
                  </a:cubicBezTo>
                  <a:cubicBezTo>
                    <a:pt x="1333500" y="906992"/>
                    <a:pt x="1317096" y="930805"/>
                    <a:pt x="1305983" y="938742"/>
                  </a:cubicBezTo>
                  <a:cubicBezTo>
                    <a:pt x="1294871" y="946680"/>
                    <a:pt x="1278995" y="941388"/>
                    <a:pt x="1267883" y="941917"/>
                  </a:cubicBezTo>
                  <a:cubicBezTo>
                    <a:pt x="1256771" y="942446"/>
                    <a:pt x="1247775" y="942446"/>
                    <a:pt x="1239308" y="941917"/>
                  </a:cubicBezTo>
                  <a:cubicBezTo>
                    <a:pt x="1230841" y="941388"/>
                    <a:pt x="1226079" y="938213"/>
                    <a:pt x="1217083" y="938742"/>
                  </a:cubicBezTo>
                  <a:cubicBezTo>
                    <a:pt x="1208087" y="939271"/>
                    <a:pt x="1194329" y="945621"/>
                    <a:pt x="1185333" y="945092"/>
                  </a:cubicBezTo>
                  <a:cubicBezTo>
                    <a:pt x="1176337" y="944563"/>
                    <a:pt x="1169987" y="938742"/>
                    <a:pt x="1163108" y="935567"/>
                  </a:cubicBezTo>
                  <a:cubicBezTo>
                    <a:pt x="1156229" y="932392"/>
                    <a:pt x="1150937" y="924984"/>
                    <a:pt x="1144058" y="926042"/>
                  </a:cubicBezTo>
                  <a:cubicBezTo>
                    <a:pt x="1137179" y="927100"/>
                    <a:pt x="1130829" y="942975"/>
                    <a:pt x="1121833" y="941917"/>
                  </a:cubicBezTo>
                  <a:cubicBezTo>
                    <a:pt x="1112837" y="940859"/>
                    <a:pt x="1098020" y="932921"/>
                    <a:pt x="1090083" y="919692"/>
                  </a:cubicBezTo>
                  <a:cubicBezTo>
                    <a:pt x="1082146" y="906463"/>
                    <a:pt x="1080029" y="871009"/>
                    <a:pt x="1074208" y="862542"/>
                  </a:cubicBezTo>
                  <a:cubicBezTo>
                    <a:pt x="1068387" y="854075"/>
                    <a:pt x="1069975" y="866775"/>
                    <a:pt x="1055158" y="868892"/>
                  </a:cubicBezTo>
                  <a:cubicBezTo>
                    <a:pt x="1040341" y="871009"/>
                    <a:pt x="1014412" y="886355"/>
                    <a:pt x="985308" y="875242"/>
                  </a:cubicBezTo>
                  <a:cubicBezTo>
                    <a:pt x="956204" y="864130"/>
                    <a:pt x="902758" y="812800"/>
                    <a:pt x="880533" y="802217"/>
                  </a:cubicBezTo>
                  <a:cubicBezTo>
                    <a:pt x="858308" y="791634"/>
                    <a:pt x="864129" y="813329"/>
                    <a:pt x="851958" y="811742"/>
                  </a:cubicBezTo>
                  <a:cubicBezTo>
                    <a:pt x="839787" y="810155"/>
                    <a:pt x="819679" y="802746"/>
                    <a:pt x="807508" y="792692"/>
                  </a:cubicBezTo>
                  <a:cubicBezTo>
                    <a:pt x="795337" y="782638"/>
                    <a:pt x="788458" y="768350"/>
                    <a:pt x="778933" y="751417"/>
                  </a:cubicBezTo>
                  <a:cubicBezTo>
                    <a:pt x="769408" y="734484"/>
                    <a:pt x="757237" y="705909"/>
                    <a:pt x="750358" y="691092"/>
                  </a:cubicBezTo>
                  <a:cubicBezTo>
                    <a:pt x="743479" y="676275"/>
                    <a:pt x="748241" y="667809"/>
                    <a:pt x="737658" y="662517"/>
                  </a:cubicBezTo>
                  <a:cubicBezTo>
                    <a:pt x="727075" y="657225"/>
                    <a:pt x="701145" y="663046"/>
                    <a:pt x="686858" y="659342"/>
                  </a:cubicBezTo>
                  <a:cubicBezTo>
                    <a:pt x="672571" y="655638"/>
                    <a:pt x="662516" y="638705"/>
                    <a:pt x="651933" y="640292"/>
                  </a:cubicBezTo>
                  <a:cubicBezTo>
                    <a:pt x="641350" y="641880"/>
                    <a:pt x="640291" y="668867"/>
                    <a:pt x="623358" y="668867"/>
                  </a:cubicBezTo>
                  <a:cubicBezTo>
                    <a:pt x="606425" y="668867"/>
                    <a:pt x="573616" y="633413"/>
                    <a:pt x="550333" y="640292"/>
                  </a:cubicBezTo>
                  <a:cubicBezTo>
                    <a:pt x="527050" y="647171"/>
                    <a:pt x="498475" y="696913"/>
                    <a:pt x="483658" y="710142"/>
                  </a:cubicBezTo>
                  <a:cubicBezTo>
                    <a:pt x="468841" y="723371"/>
                    <a:pt x="467254" y="711730"/>
                    <a:pt x="461433" y="719667"/>
                  </a:cubicBezTo>
                  <a:cubicBezTo>
                    <a:pt x="455612" y="727604"/>
                    <a:pt x="458787" y="752475"/>
                    <a:pt x="448733" y="757767"/>
                  </a:cubicBezTo>
                  <a:cubicBezTo>
                    <a:pt x="438679" y="763059"/>
                    <a:pt x="422275" y="738188"/>
                    <a:pt x="401108" y="751417"/>
                  </a:cubicBezTo>
                  <a:cubicBezTo>
                    <a:pt x="379941" y="764646"/>
                    <a:pt x="342900" y="820738"/>
                    <a:pt x="321733" y="837142"/>
                  </a:cubicBezTo>
                  <a:cubicBezTo>
                    <a:pt x="300566" y="853546"/>
                    <a:pt x="285221" y="854075"/>
                    <a:pt x="274108" y="849842"/>
                  </a:cubicBezTo>
                  <a:cubicBezTo>
                    <a:pt x="262996" y="845609"/>
                    <a:pt x="269345" y="819150"/>
                    <a:pt x="255058" y="811742"/>
                  </a:cubicBezTo>
                  <a:cubicBezTo>
                    <a:pt x="240771" y="804334"/>
                    <a:pt x="203729" y="804334"/>
                    <a:pt x="188383" y="805392"/>
                  </a:cubicBezTo>
                  <a:cubicBezTo>
                    <a:pt x="173037" y="806450"/>
                    <a:pt x="173566" y="817563"/>
                    <a:pt x="162983" y="818092"/>
                  </a:cubicBezTo>
                  <a:cubicBezTo>
                    <a:pt x="152400" y="818621"/>
                    <a:pt x="129116" y="816504"/>
                    <a:pt x="124883" y="808567"/>
                  </a:cubicBezTo>
                  <a:cubicBezTo>
                    <a:pt x="120650" y="800630"/>
                    <a:pt x="132291" y="778934"/>
                    <a:pt x="137583" y="770467"/>
                  </a:cubicBezTo>
                  <a:cubicBezTo>
                    <a:pt x="142875" y="762000"/>
                    <a:pt x="152400" y="788988"/>
                    <a:pt x="156633" y="757767"/>
                  </a:cubicBezTo>
                  <a:cubicBezTo>
                    <a:pt x="160866" y="726546"/>
                    <a:pt x="166687" y="615421"/>
                    <a:pt x="162983" y="583142"/>
                  </a:cubicBezTo>
                  <a:cubicBezTo>
                    <a:pt x="159279" y="550863"/>
                    <a:pt x="139171" y="573617"/>
                    <a:pt x="134408" y="564092"/>
                  </a:cubicBezTo>
                  <a:cubicBezTo>
                    <a:pt x="129645" y="554567"/>
                    <a:pt x="135995" y="540279"/>
                    <a:pt x="134408" y="525992"/>
                  </a:cubicBezTo>
                  <a:cubicBezTo>
                    <a:pt x="132821" y="511705"/>
                    <a:pt x="133350" y="496888"/>
                    <a:pt x="124883" y="478367"/>
                  </a:cubicBezTo>
                  <a:cubicBezTo>
                    <a:pt x="116416" y="459846"/>
                    <a:pt x="89429" y="430213"/>
                    <a:pt x="83608" y="414867"/>
                  </a:cubicBezTo>
                  <a:cubicBezTo>
                    <a:pt x="77787" y="399521"/>
                    <a:pt x="101600" y="395817"/>
                    <a:pt x="89958" y="386292"/>
                  </a:cubicBezTo>
                  <a:cubicBezTo>
                    <a:pt x="78316" y="376767"/>
                    <a:pt x="27516" y="366713"/>
                    <a:pt x="13758" y="357717"/>
                  </a:cubicBezTo>
                  <a:cubicBezTo>
                    <a:pt x="0" y="348721"/>
                    <a:pt x="7408" y="340784"/>
                    <a:pt x="7408" y="332317"/>
                  </a:cubicBezTo>
                  <a:cubicBezTo>
                    <a:pt x="7408" y="323850"/>
                    <a:pt x="1058" y="309034"/>
                    <a:pt x="13758" y="306917"/>
                  </a:cubicBezTo>
                  <a:cubicBezTo>
                    <a:pt x="26458" y="304800"/>
                    <a:pt x="69321" y="322263"/>
                    <a:pt x="83608" y="319617"/>
                  </a:cubicBezTo>
                  <a:cubicBezTo>
                    <a:pt x="97895" y="316971"/>
                    <a:pt x="104775" y="301096"/>
                    <a:pt x="99483" y="291042"/>
                  </a:cubicBezTo>
                  <a:cubicBezTo>
                    <a:pt x="94191" y="280988"/>
                    <a:pt x="51858" y="265113"/>
                    <a:pt x="51858" y="259292"/>
                  </a:cubicBezTo>
                  <a:cubicBezTo>
                    <a:pt x="51858" y="253471"/>
                    <a:pt x="83079" y="246592"/>
                    <a:pt x="99483" y="256117"/>
                  </a:cubicBezTo>
                  <a:cubicBezTo>
                    <a:pt x="115887" y="265642"/>
                    <a:pt x="129117" y="311150"/>
                    <a:pt x="150283" y="316442"/>
                  </a:cubicBezTo>
                  <a:cubicBezTo>
                    <a:pt x="171449" y="321734"/>
                    <a:pt x="206375" y="301625"/>
                    <a:pt x="226483" y="287867"/>
                  </a:cubicBezTo>
                  <a:cubicBezTo>
                    <a:pt x="246591" y="274109"/>
                    <a:pt x="256646" y="248709"/>
                    <a:pt x="270933" y="233892"/>
                  </a:cubicBezTo>
                  <a:cubicBezTo>
                    <a:pt x="285220" y="219075"/>
                    <a:pt x="283633" y="191029"/>
                    <a:pt x="293158" y="1703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5442899" y="3297934"/>
              <a:ext cx="905002" cy="221238"/>
            </a:xfrm>
            <a:custGeom>
              <a:avLst/>
              <a:gdLst>
                <a:gd name="connsiteX0" fmla="*/ 0 w 873125"/>
                <a:gd name="connsiteY0" fmla="*/ 182033 h 234950"/>
                <a:gd name="connsiteX1" fmla="*/ 88900 w 873125"/>
                <a:gd name="connsiteY1" fmla="*/ 67733 h 234950"/>
                <a:gd name="connsiteX2" fmla="*/ 111125 w 873125"/>
                <a:gd name="connsiteY2" fmla="*/ 74083 h 234950"/>
                <a:gd name="connsiteX3" fmla="*/ 127000 w 873125"/>
                <a:gd name="connsiteY3" fmla="*/ 45508 h 234950"/>
                <a:gd name="connsiteX4" fmla="*/ 158750 w 873125"/>
                <a:gd name="connsiteY4" fmla="*/ 42333 h 234950"/>
                <a:gd name="connsiteX5" fmla="*/ 180975 w 873125"/>
                <a:gd name="connsiteY5" fmla="*/ 23283 h 234950"/>
                <a:gd name="connsiteX6" fmla="*/ 200025 w 873125"/>
                <a:gd name="connsiteY6" fmla="*/ 26458 h 234950"/>
                <a:gd name="connsiteX7" fmla="*/ 231775 w 873125"/>
                <a:gd name="connsiteY7" fmla="*/ 1058 h 234950"/>
                <a:gd name="connsiteX8" fmla="*/ 263525 w 873125"/>
                <a:gd name="connsiteY8" fmla="*/ 20108 h 234950"/>
                <a:gd name="connsiteX9" fmla="*/ 327025 w 873125"/>
                <a:gd name="connsiteY9" fmla="*/ 26458 h 234950"/>
                <a:gd name="connsiteX10" fmla="*/ 400050 w 873125"/>
                <a:gd name="connsiteY10" fmla="*/ 55033 h 234950"/>
                <a:gd name="connsiteX11" fmla="*/ 400050 w 873125"/>
                <a:gd name="connsiteY11" fmla="*/ 83608 h 234950"/>
                <a:gd name="connsiteX12" fmla="*/ 527050 w 873125"/>
                <a:gd name="connsiteY12" fmla="*/ 105833 h 234950"/>
                <a:gd name="connsiteX13" fmla="*/ 527050 w 873125"/>
                <a:gd name="connsiteY13" fmla="*/ 67733 h 234950"/>
                <a:gd name="connsiteX14" fmla="*/ 612775 w 873125"/>
                <a:gd name="connsiteY14" fmla="*/ 128058 h 234950"/>
                <a:gd name="connsiteX15" fmla="*/ 606425 w 873125"/>
                <a:gd name="connsiteY15" fmla="*/ 143933 h 234950"/>
                <a:gd name="connsiteX16" fmla="*/ 657225 w 873125"/>
                <a:gd name="connsiteY16" fmla="*/ 169333 h 234950"/>
                <a:gd name="connsiteX17" fmla="*/ 692150 w 873125"/>
                <a:gd name="connsiteY17" fmla="*/ 159808 h 234950"/>
                <a:gd name="connsiteX18" fmla="*/ 714375 w 873125"/>
                <a:gd name="connsiteY18" fmla="*/ 182033 h 234950"/>
                <a:gd name="connsiteX19" fmla="*/ 714375 w 873125"/>
                <a:gd name="connsiteY19" fmla="*/ 197908 h 234950"/>
                <a:gd name="connsiteX20" fmla="*/ 752475 w 873125"/>
                <a:gd name="connsiteY20" fmla="*/ 229658 h 234950"/>
                <a:gd name="connsiteX21" fmla="*/ 796925 w 873125"/>
                <a:gd name="connsiteY21" fmla="*/ 229658 h 234950"/>
                <a:gd name="connsiteX22" fmla="*/ 847725 w 873125"/>
                <a:gd name="connsiteY22" fmla="*/ 223308 h 234950"/>
                <a:gd name="connsiteX23" fmla="*/ 873125 w 873125"/>
                <a:gd name="connsiteY23" fmla="*/ 210608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73125" h="234950">
                  <a:moveTo>
                    <a:pt x="0" y="182033"/>
                  </a:moveTo>
                  <a:cubicBezTo>
                    <a:pt x="35189" y="133879"/>
                    <a:pt x="70379" y="85725"/>
                    <a:pt x="88900" y="67733"/>
                  </a:cubicBezTo>
                  <a:cubicBezTo>
                    <a:pt x="107421" y="49741"/>
                    <a:pt x="104775" y="77787"/>
                    <a:pt x="111125" y="74083"/>
                  </a:cubicBezTo>
                  <a:cubicBezTo>
                    <a:pt x="117475" y="70379"/>
                    <a:pt x="119063" y="50800"/>
                    <a:pt x="127000" y="45508"/>
                  </a:cubicBezTo>
                  <a:cubicBezTo>
                    <a:pt x="134937" y="40216"/>
                    <a:pt x="149754" y="46037"/>
                    <a:pt x="158750" y="42333"/>
                  </a:cubicBezTo>
                  <a:cubicBezTo>
                    <a:pt x="167746" y="38629"/>
                    <a:pt x="174096" y="25929"/>
                    <a:pt x="180975" y="23283"/>
                  </a:cubicBezTo>
                  <a:cubicBezTo>
                    <a:pt x="187854" y="20637"/>
                    <a:pt x="191558" y="30162"/>
                    <a:pt x="200025" y="26458"/>
                  </a:cubicBezTo>
                  <a:cubicBezTo>
                    <a:pt x="208492" y="22754"/>
                    <a:pt x="221192" y="2116"/>
                    <a:pt x="231775" y="1058"/>
                  </a:cubicBezTo>
                  <a:cubicBezTo>
                    <a:pt x="242358" y="0"/>
                    <a:pt x="247650" y="15875"/>
                    <a:pt x="263525" y="20108"/>
                  </a:cubicBezTo>
                  <a:cubicBezTo>
                    <a:pt x="279400" y="24341"/>
                    <a:pt x="304271" y="20637"/>
                    <a:pt x="327025" y="26458"/>
                  </a:cubicBezTo>
                  <a:cubicBezTo>
                    <a:pt x="349779" y="32279"/>
                    <a:pt x="387879" y="45508"/>
                    <a:pt x="400050" y="55033"/>
                  </a:cubicBezTo>
                  <a:cubicBezTo>
                    <a:pt x="412221" y="64558"/>
                    <a:pt x="378883" y="75141"/>
                    <a:pt x="400050" y="83608"/>
                  </a:cubicBezTo>
                  <a:cubicBezTo>
                    <a:pt x="421217" y="92075"/>
                    <a:pt x="505883" y="108479"/>
                    <a:pt x="527050" y="105833"/>
                  </a:cubicBezTo>
                  <a:cubicBezTo>
                    <a:pt x="548217" y="103187"/>
                    <a:pt x="512763" y="64029"/>
                    <a:pt x="527050" y="67733"/>
                  </a:cubicBezTo>
                  <a:cubicBezTo>
                    <a:pt x="541337" y="71437"/>
                    <a:pt x="599546" y="115358"/>
                    <a:pt x="612775" y="128058"/>
                  </a:cubicBezTo>
                  <a:cubicBezTo>
                    <a:pt x="626004" y="140758"/>
                    <a:pt x="599017" y="137054"/>
                    <a:pt x="606425" y="143933"/>
                  </a:cubicBezTo>
                  <a:cubicBezTo>
                    <a:pt x="613833" y="150812"/>
                    <a:pt x="642938" y="166687"/>
                    <a:pt x="657225" y="169333"/>
                  </a:cubicBezTo>
                  <a:cubicBezTo>
                    <a:pt x="671512" y="171979"/>
                    <a:pt x="682625" y="157691"/>
                    <a:pt x="692150" y="159808"/>
                  </a:cubicBezTo>
                  <a:cubicBezTo>
                    <a:pt x="701675" y="161925"/>
                    <a:pt x="710671" y="175683"/>
                    <a:pt x="714375" y="182033"/>
                  </a:cubicBezTo>
                  <a:cubicBezTo>
                    <a:pt x="718079" y="188383"/>
                    <a:pt x="708025" y="189971"/>
                    <a:pt x="714375" y="197908"/>
                  </a:cubicBezTo>
                  <a:cubicBezTo>
                    <a:pt x="720725" y="205845"/>
                    <a:pt x="738717" y="224366"/>
                    <a:pt x="752475" y="229658"/>
                  </a:cubicBezTo>
                  <a:cubicBezTo>
                    <a:pt x="766233" y="234950"/>
                    <a:pt x="781050" y="230716"/>
                    <a:pt x="796925" y="229658"/>
                  </a:cubicBezTo>
                  <a:cubicBezTo>
                    <a:pt x="812800" y="228600"/>
                    <a:pt x="835025" y="226483"/>
                    <a:pt x="847725" y="223308"/>
                  </a:cubicBezTo>
                  <a:cubicBezTo>
                    <a:pt x="860425" y="220133"/>
                    <a:pt x="869950" y="211666"/>
                    <a:pt x="873125" y="21060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5329284" y="3293909"/>
              <a:ext cx="1268828" cy="678055"/>
            </a:xfrm>
            <a:custGeom>
              <a:avLst/>
              <a:gdLst>
                <a:gd name="connsiteX0" fmla="*/ 929217 w 1146704"/>
                <a:gd name="connsiteY0" fmla="*/ 224367 h 691621"/>
                <a:gd name="connsiteX1" fmla="*/ 970492 w 1146704"/>
                <a:gd name="connsiteY1" fmla="*/ 195792 h 691621"/>
                <a:gd name="connsiteX2" fmla="*/ 1011767 w 1146704"/>
                <a:gd name="connsiteY2" fmla="*/ 230717 h 691621"/>
                <a:gd name="connsiteX3" fmla="*/ 999067 w 1146704"/>
                <a:gd name="connsiteY3" fmla="*/ 275167 h 691621"/>
                <a:gd name="connsiteX4" fmla="*/ 986367 w 1146704"/>
                <a:gd name="connsiteY4" fmla="*/ 306917 h 691621"/>
                <a:gd name="connsiteX5" fmla="*/ 989542 w 1146704"/>
                <a:gd name="connsiteY5" fmla="*/ 354542 h 691621"/>
                <a:gd name="connsiteX6" fmla="*/ 1030817 w 1146704"/>
                <a:gd name="connsiteY6" fmla="*/ 383117 h 691621"/>
                <a:gd name="connsiteX7" fmla="*/ 1043517 w 1146704"/>
                <a:gd name="connsiteY7" fmla="*/ 456142 h 691621"/>
                <a:gd name="connsiteX8" fmla="*/ 1065742 w 1146704"/>
                <a:gd name="connsiteY8" fmla="*/ 468842 h 691621"/>
                <a:gd name="connsiteX9" fmla="*/ 1078442 w 1146704"/>
                <a:gd name="connsiteY9" fmla="*/ 462492 h 691621"/>
                <a:gd name="connsiteX10" fmla="*/ 1091142 w 1146704"/>
                <a:gd name="connsiteY10" fmla="*/ 484717 h 691621"/>
                <a:gd name="connsiteX11" fmla="*/ 1097492 w 1146704"/>
                <a:gd name="connsiteY11" fmla="*/ 510117 h 691621"/>
                <a:gd name="connsiteX12" fmla="*/ 1135592 w 1146704"/>
                <a:gd name="connsiteY12" fmla="*/ 545042 h 691621"/>
                <a:gd name="connsiteX13" fmla="*/ 1135592 w 1146704"/>
                <a:gd name="connsiteY13" fmla="*/ 560917 h 691621"/>
                <a:gd name="connsiteX14" fmla="*/ 1068917 w 1146704"/>
                <a:gd name="connsiteY14" fmla="*/ 541867 h 691621"/>
                <a:gd name="connsiteX15" fmla="*/ 1021292 w 1146704"/>
                <a:gd name="connsiteY15" fmla="*/ 545042 h 691621"/>
                <a:gd name="connsiteX16" fmla="*/ 976842 w 1146704"/>
                <a:gd name="connsiteY16" fmla="*/ 535517 h 691621"/>
                <a:gd name="connsiteX17" fmla="*/ 913342 w 1146704"/>
                <a:gd name="connsiteY17" fmla="*/ 541867 h 691621"/>
                <a:gd name="connsiteX18" fmla="*/ 868892 w 1146704"/>
                <a:gd name="connsiteY18" fmla="*/ 484717 h 691621"/>
                <a:gd name="connsiteX19" fmla="*/ 840317 w 1146704"/>
                <a:gd name="connsiteY19" fmla="*/ 522817 h 691621"/>
                <a:gd name="connsiteX20" fmla="*/ 805392 w 1146704"/>
                <a:gd name="connsiteY20" fmla="*/ 548217 h 691621"/>
                <a:gd name="connsiteX21" fmla="*/ 764117 w 1146704"/>
                <a:gd name="connsiteY21" fmla="*/ 551392 h 691621"/>
                <a:gd name="connsiteX22" fmla="*/ 710142 w 1146704"/>
                <a:gd name="connsiteY22" fmla="*/ 548217 h 691621"/>
                <a:gd name="connsiteX23" fmla="*/ 614892 w 1146704"/>
                <a:gd name="connsiteY23" fmla="*/ 535517 h 691621"/>
                <a:gd name="connsiteX24" fmla="*/ 564092 w 1146704"/>
                <a:gd name="connsiteY24" fmla="*/ 557742 h 691621"/>
                <a:gd name="connsiteX25" fmla="*/ 497417 w 1146704"/>
                <a:gd name="connsiteY25" fmla="*/ 560917 h 691621"/>
                <a:gd name="connsiteX26" fmla="*/ 449792 w 1146704"/>
                <a:gd name="connsiteY26" fmla="*/ 614892 h 691621"/>
                <a:gd name="connsiteX27" fmla="*/ 398992 w 1146704"/>
                <a:gd name="connsiteY27" fmla="*/ 621242 h 691621"/>
                <a:gd name="connsiteX28" fmla="*/ 386292 w 1146704"/>
                <a:gd name="connsiteY28" fmla="*/ 611717 h 691621"/>
                <a:gd name="connsiteX29" fmla="*/ 354542 w 1146704"/>
                <a:gd name="connsiteY29" fmla="*/ 652992 h 691621"/>
                <a:gd name="connsiteX30" fmla="*/ 294217 w 1146704"/>
                <a:gd name="connsiteY30" fmla="*/ 691092 h 691621"/>
                <a:gd name="connsiteX31" fmla="*/ 284692 w 1146704"/>
                <a:gd name="connsiteY31" fmla="*/ 649817 h 691621"/>
                <a:gd name="connsiteX32" fmla="*/ 291042 w 1146704"/>
                <a:gd name="connsiteY32" fmla="*/ 595842 h 691621"/>
                <a:gd name="connsiteX33" fmla="*/ 310092 w 1146704"/>
                <a:gd name="connsiteY33" fmla="*/ 560917 h 691621"/>
                <a:gd name="connsiteX34" fmla="*/ 281517 w 1146704"/>
                <a:gd name="connsiteY34" fmla="*/ 529167 h 691621"/>
                <a:gd name="connsiteX35" fmla="*/ 256117 w 1146704"/>
                <a:gd name="connsiteY35" fmla="*/ 500592 h 691621"/>
                <a:gd name="connsiteX36" fmla="*/ 259292 w 1146704"/>
                <a:gd name="connsiteY36" fmla="*/ 529167 h 691621"/>
                <a:gd name="connsiteX37" fmla="*/ 208492 w 1146704"/>
                <a:gd name="connsiteY37" fmla="*/ 519642 h 691621"/>
                <a:gd name="connsiteX38" fmla="*/ 160867 w 1146704"/>
                <a:gd name="connsiteY38" fmla="*/ 538692 h 691621"/>
                <a:gd name="connsiteX39" fmla="*/ 138642 w 1146704"/>
                <a:gd name="connsiteY39" fmla="*/ 522817 h 691621"/>
                <a:gd name="connsiteX40" fmla="*/ 138642 w 1146704"/>
                <a:gd name="connsiteY40" fmla="*/ 478367 h 691621"/>
                <a:gd name="connsiteX41" fmla="*/ 91017 w 1146704"/>
                <a:gd name="connsiteY41" fmla="*/ 481542 h 691621"/>
                <a:gd name="connsiteX42" fmla="*/ 68792 w 1146704"/>
                <a:gd name="connsiteY42" fmla="*/ 449792 h 691621"/>
                <a:gd name="connsiteX43" fmla="*/ 21167 w 1146704"/>
                <a:gd name="connsiteY43" fmla="*/ 459317 h 691621"/>
                <a:gd name="connsiteX44" fmla="*/ 2117 w 1146704"/>
                <a:gd name="connsiteY44" fmla="*/ 427567 h 691621"/>
                <a:gd name="connsiteX45" fmla="*/ 8467 w 1146704"/>
                <a:gd name="connsiteY45" fmla="*/ 411692 h 691621"/>
                <a:gd name="connsiteX46" fmla="*/ 21167 w 1146704"/>
                <a:gd name="connsiteY46" fmla="*/ 351367 h 691621"/>
                <a:gd name="connsiteX47" fmla="*/ 56092 w 1146704"/>
                <a:gd name="connsiteY47" fmla="*/ 329142 h 691621"/>
                <a:gd name="connsiteX48" fmla="*/ 87842 w 1146704"/>
                <a:gd name="connsiteY48" fmla="*/ 275167 h 691621"/>
                <a:gd name="connsiteX49" fmla="*/ 75142 w 1146704"/>
                <a:gd name="connsiteY49" fmla="*/ 208492 h 691621"/>
                <a:gd name="connsiteX50" fmla="*/ 87842 w 1146704"/>
                <a:gd name="connsiteY50" fmla="*/ 176742 h 691621"/>
                <a:gd name="connsiteX51" fmla="*/ 164042 w 1146704"/>
                <a:gd name="connsiteY51" fmla="*/ 71967 h 691621"/>
                <a:gd name="connsiteX52" fmla="*/ 192617 w 1146704"/>
                <a:gd name="connsiteY52" fmla="*/ 68792 h 691621"/>
                <a:gd name="connsiteX53" fmla="*/ 208492 w 1146704"/>
                <a:gd name="connsiteY53" fmla="*/ 37042 h 691621"/>
                <a:gd name="connsiteX54" fmla="*/ 243417 w 1146704"/>
                <a:gd name="connsiteY54" fmla="*/ 37042 h 691621"/>
                <a:gd name="connsiteX55" fmla="*/ 265642 w 1146704"/>
                <a:gd name="connsiteY55" fmla="*/ 21167 h 691621"/>
                <a:gd name="connsiteX56" fmla="*/ 281517 w 1146704"/>
                <a:gd name="connsiteY56" fmla="*/ 37042 h 691621"/>
                <a:gd name="connsiteX57" fmla="*/ 294217 w 1146704"/>
                <a:gd name="connsiteY57" fmla="*/ 2117 h 691621"/>
                <a:gd name="connsiteX58" fmla="*/ 345017 w 1146704"/>
                <a:gd name="connsiteY58" fmla="*/ 24342 h 691621"/>
                <a:gd name="connsiteX59" fmla="*/ 392642 w 1146704"/>
                <a:gd name="connsiteY59" fmla="*/ 17992 h 691621"/>
                <a:gd name="connsiteX60" fmla="*/ 491067 w 1146704"/>
                <a:gd name="connsiteY60" fmla="*/ 43392 h 691621"/>
                <a:gd name="connsiteX61" fmla="*/ 494242 w 1146704"/>
                <a:gd name="connsiteY61" fmla="*/ 84667 h 691621"/>
                <a:gd name="connsiteX62" fmla="*/ 592667 w 1146704"/>
                <a:gd name="connsiteY62" fmla="*/ 100542 h 691621"/>
                <a:gd name="connsiteX63" fmla="*/ 595842 w 1146704"/>
                <a:gd name="connsiteY63" fmla="*/ 65617 h 691621"/>
                <a:gd name="connsiteX64" fmla="*/ 700617 w 1146704"/>
                <a:gd name="connsiteY64" fmla="*/ 129117 h 691621"/>
                <a:gd name="connsiteX65" fmla="*/ 700617 w 1146704"/>
                <a:gd name="connsiteY65" fmla="*/ 154517 h 691621"/>
                <a:gd name="connsiteX66" fmla="*/ 729192 w 1146704"/>
                <a:gd name="connsiteY66" fmla="*/ 164042 h 691621"/>
                <a:gd name="connsiteX67" fmla="*/ 779992 w 1146704"/>
                <a:gd name="connsiteY67" fmla="*/ 151342 h 691621"/>
                <a:gd name="connsiteX68" fmla="*/ 811742 w 1146704"/>
                <a:gd name="connsiteY68" fmla="*/ 198967 h 691621"/>
                <a:gd name="connsiteX69" fmla="*/ 818092 w 1146704"/>
                <a:gd name="connsiteY69" fmla="*/ 230717 h 691621"/>
                <a:gd name="connsiteX70" fmla="*/ 929217 w 1146704"/>
                <a:gd name="connsiteY70" fmla="*/ 224367 h 69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46704" h="691621">
                  <a:moveTo>
                    <a:pt x="929217" y="224367"/>
                  </a:moveTo>
                  <a:cubicBezTo>
                    <a:pt x="954617" y="218546"/>
                    <a:pt x="956734" y="194734"/>
                    <a:pt x="970492" y="195792"/>
                  </a:cubicBezTo>
                  <a:cubicBezTo>
                    <a:pt x="984250" y="196850"/>
                    <a:pt x="1007005" y="217488"/>
                    <a:pt x="1011767" y="230717"/>
                  </a:cubicBezTo>
                  <a:cubicBezTo>
                    <a:pt x="1016529" y="243946"/>
                    <a:pt x="1003300" y="262467"/>
                    <a:pt x="999067" y="275167"/>
                  </a:cubicBezTo>
                  <a:cubicBezTo>
                    <a:pt x="994834" y="287867"/>
                    <a:pt x="987954" y="293688"/>
                    <a:pt x="986367" y="306917"/>
                  </a:cubicBezTo>
                  <a:cubicBezTo>
                    <a:pt x="984780" y="320146"/>
                    <a:pt x="982134" y="341842"/>
                    <a:pt x="989542" y="354542"/>
                  </a:cubicBezTo>
                  <a:cubicBezTo>
                    <a:pt x="996950" y="367242"/>
                    <a:pt x="1021821" y="366184"/>
                    <a:pt x="1030817" y="383117"/>
                  </a:cubicBezTo>
                  <a:cubicBezTo>
                    <a:pt x="1039813" y="400050"/>
                    <a:pt x="1037696" y="441855"/>
                    <a:pt x="1043517" y="456142"/>
                  </a:cubicBezTo>
                  <a:cubicBezTo>
                    <a:pt x="1049338" y="470429"/>
                    <a:pt x="1059921" y="467784"/>
                    <a:pt x="1065742" y="468842"/>
                  </a:cubicBezTo>
                  <a:cubicBezTo>
                    <a:pt x="1071563" y="469900"/>
                    <a:pt x="1074209" y="459846"/>
                    <a:pt x="1078442" y="462492"/>
                  </a:cubicBezTo>
                  <a:cubicBezTo>
                    <a:pt x="1082675" y="465138"/>
                    <a:pt x="1087967" y="476779"/>
                    <a:pt x="1091142" y="484717"/>
                  </a:cubicBezTo>
                  <a:cubicBezTo>
                    <a:pt x="1094317" y="492655"/>
                    <a:pt x="1090084" y="500063"/>
                    <a:pt x="1097492" y="510117"/>
                  </a:cubicBezTo>
                  <a:cubicBezTo>
                    <a:pt x="1104900" y="520171"/>
                    <a:pt x="1129242" y="536575"/>
                    <a:pt x="1135592" y="545042"/>
                  </a:cubicBezTo>
                  <a:cubicBezTo>
                    <a:pt x="1141942" y="553509"/>
                    <a:pt x="1146704" y="561446"/>
                    <a:pt x="1135592" y="560917"/>
                  </a:cubicBezTo>
                  <a:cubicBezTo>
                    <a:pt x="1124480" y="560388"/>
                    <a:pt x="1087967" y="544513"/>
                    <a:pt x="1068917" y="541867"/>
                  </a:cubicBezTo>
                  <a:cubicBezTo>
                    <a:pt x="1049867" y="539221"/>
                    <a:pt x="1036638" y="546100"/>
                    <a:pt x="1021292" y="545042"/>
                  </a:cubicBezTo>
                  <a:cubicBezTo>
                    <a:pt x="1005946" y="543984"/>
                    <a:pt x="994834" y="536046"/>
                    <a:pt x="976842" y="535517"/>
                  </a:cubicBezTo>
                  <a:cubicBezTo>
                    <a:pt x="958850" y="534988"/>
                    <a:pt x="931334" y="550334"/>
                    <a:pt x="913342" y="541867"/>
                  </a:cubicBezTo>
                  <a:cubicBezTo>
                    <a:pt x="895350" y="533400"/>
                    <a:pt x="881063" y="487892"/>
                    <a:pt x="868892" y="484717"/>
                  </a:cubicBezTo>
                  <a:cubicBezTo>
                    <a:pt x="856721" y="481542"/>
                    <a:pt x="850900" y="512234"/>
                    <a:pt x="840317" y="522817"/>
                  </a:cubicBezTo>
                  <a:cubicBezTo>
                    <a:pt x="829734" y="533400"/>
                    <a:pt x="818092" y="543454"/>
                    <a:pt x="805392" y="548217"/>
                  </a:cubicBezTo>
                  <a:cubicBezTo>
                    <a:pt x="792692" y="552980"/>
                    <a:pt x="779992" y="551392"/>
                    <a:pt x="764117" y="551392"/>
                  </a:cubicBezTo>
                  <a:cubicBezTo>
                    <a:pt x="748242" y="551392"/>
                    <a:pt x="735013" y="550863"/>
                    <a:pt x="710142" y="548217"/>
                  </a:cubicBezTo>
                  <a:cubicBezTo>
                    <a:pt x="685271" y="545571"/>
                    <a:pt x="639234" y="533930"/>
                    <a:pt x="614892" y="535517"/>
                  </a:cubicBezTo>
                  <a:cubicBezTo>
                    <a:pt x="590550" y="537105"/>
                    <a:pt x="583671" y="553509"/>
                    <a:pt x="564092" y="557742"/>
                  </a:cubicBezTo>
                  <a:cubicBezTo>
                    <a:pt x="544513" y="561975"/>
                    <a:pt x="516467" y="551392"/>
                    <a:pt x="497417" y="560917"/>
                  </a:cubicBezTo>
                  <a:cubicBezTo>
                    <a:pt x="478367" y="570442"/>
                    <a:pt x="466196" y="604838"/>
                    <a:pt x="449792" y="614892"/>
                  </a:cubicBezTo>
                  <a:cubicBezTo>
                    <a:pt x="433388" y="624946"/>
                    <a:pt x="409575" y="621771"/>
                    <a:pt x="398992" y="621242"/>
                  </a:cubicBezTo>
                  <a:cubicBezTo>
                    <a:pt x="388409" y="620713"/>
                    <a:pt x="393700" y="606425"/>
                    <a:pt x="386292" y="611717"/>
                  </a:cubicBezTo>
                  <a:cubicBezTo>
                    <a:pt x="378884" y="617009"/>
                    <a:pt x="369888" y="639763"/>
                    <a:pt x="354542" y="652992"/>
                  </a:cubicBezTo>
                  <a:cubicBezTo>
                    <a:pt x="339196" y="666221"/>
                    <a:pt x="305859" y="691621"/>
                    <a:pt x="294217" y="691092"/>
                  </a:cubicBezTo>
                  <a:cubicBezTo>
                    <a:pt x="282575" y="690563"/>
                    <a:pt x="285221" y="665692"/>
                    <a:pt x="284692" y="649817"/>
                  </a:cubicBezTo>
                  <a:cubicBezTo>
                    <a:pt x="284163" y="633942"/>
                    <a:pt x="286809" y="610659"/>
                    <a:pt x="291042" y="595842"/>
                  </a:cubicBezTo>
                  <a:cubicBezTo>
                    <a:pt x="295275" y="581025"/>
                    <a:pt x="311679" y="572029"/>
                    <a:pt x="310092" y="560917"/>
                  </a:cubicBezTo>
                  <a:cubicBezTo>
                    <a:pt x="308505" y="549805"/>
                    <a:pt x="281517" y="529167"/>
                    <a:pt x="281517" y="529167"/>
                  </a:cubicBezTo>
                  <a:cubicBezTo>
                    <a:pt x="272521" y="519113"/>
                    <a:pt x="259821" y="500592"/>
                    <a:pt x="256117" y="500592"/>
                  </a:cubicBezTo>
                  <a:cubicBezTo>
                    <a:pt x="252413" y="500592"/>
                    <a:pt x="267230" y="525992"/>
                    <a:pt x="259292" y="529167"/>
                  </a:cubicBezTo>
                  <a:cubicBezTo>
                    <a:pt x="251354" y="532342"/>
                    <a:pt x="224896" y="518055"/>
                    <a:pt x="208492" y="519642"/>
                  </a:cubicBezTo>
                  <a:cubicBezTo>
                    <a:pt x="192088" y="521229"/>
                    <a:pt x="172509" y="538163"/>
                    <a:pt x="160867" y="538692"/>
                  </a:cubicBezTo>
                  <a:cubicBezTo>
                    <a:pt x="149225" y="539221"/>
                    <a:pt x="142346" y="532871"/>
                    <a:pt x="138642" y="522817"/>
                  </a:cubicBezTo>
                  <a:cubicBezTo>
                    <a:pt x="134938" y="512763"/>
                    <a:pt x="146580" y="485246"/>
                    <a:pt x="138642" y="478367"/>
                  </a:cubicBezTo>
                  <a:cubicBezTo>
                    <a:pt x="130704" y="471488"/>
                    <a:pt x="102659" y="486304"/>
                    <a:pt x="91017" y="481542"/>
                  </a:cubicBezTo>
                  <a:cubicBezTo>
                    <a:pt x="79375" y="476780"/>
                    <a:pt x="80434" y="453496"/>
                    <a:pt x="68792" y="449792"/>
                  </a:cubicBezTo>
                  <a:cubicBezTo>
                    <a:pt x="57150" y="446088"/>
                    <a:pt x="32279" y="463021"/>
                    <a:pt x="21167" y="459317"/>
                  </a:cubicBezTo>
                  <a:cubicBezTo>
                    <a:pt x="10055" y="455613"/>
                    <a:pt x="4234" y="435504"/>
                    <a:pt x="2117" y="427567"/>
                  </a:cubicBezTo>
                  <a:cubicBezTo>
                    <a:pt x="0" y="419630"/>
                    <a:pt x="5292" y="424392"/>
                    <a:pt x="8467" y="411692"/>
                  </a:cubicBezTo>
                  <a:cubicBezTo>
                    <a:pt x="11642" y="398992"/>
                    <a:pt x="13230" y="365125"/>
                    <a:pt x="21167" y="351367"/>
                  </a:cubicBezTo>
                  <a:cubicBezTo>
                    <a:pt x="29105" y="337609"/>
                    <a:pt x="44980" y="341842"/>
                    <a:pt x="56092" y="329142"/>
                  </a:cubicBezTo>
                  <a:cubicBezTo>
                    <a:pt x="67204" y="316442"/>
                    <a:pt x="84667" y="295275"/>
                    <a:pt x="87842" y="275167"/>
                  </a:cubicBezTo>
                  <a:cubicBezTo>
                    <a:pt x="91017" y="255059"/>
                    <a:pt x="75142" y="224896"/>
                    <a:pt x="75142" y="208492"/>
                  </a:cubicBezTo>
                  <a:cubicBezTo>
                    <a:pt x="75142" y="192088"/>
                    <a:pt x="73025" y="199496"/>
                    <a:pt x="87842" y="176742"/>
                  </a:cubicBezTo>
                  <a:cubicBezTo>
                    <a:pt x="102659" y="153988"/>
                    <a:pt x="146580" y="89959"/>
                    <a:pt x="164042" y="71967"/>
                  </a:cubicBezTo>
                  <a:cubicBezTo>
                    <a:pt x="181504" y="53975"/>
                    <a:pt x="185209" y="74613"/>
                    <a:pt x="192617" y="68792"/>
                  </a:cubicBezTo>
                  <a:cubicBezTo>
                    <a:pt x="200025" y="62971"/>
                    <a:pt x="200025" y="42334"/>
                    <a:pt x="208492" y="37042"/>
                  </a:cubicBezTo>
                  <a:cubicBezTo>
                    <a:pt x="216959" y="31750"/>
                    <a:pt x="233892" y="39688"/>
                    <a:pt x="243417" y="37042"/>
                  </a:cubicBezTo>
                  <a:cubicBezTo>
                    <a:pt x="252942" y="34396"/>
                    <a:pt x="259292" y="21167"/>
                    <a:pt x="265642" y="21167"/>
                  </a:cubicBezTo>
                  <a:cubicBezTo>
                    <a:pt x="271992" y="21167"/>
                    <a:pt x="276755" y="40217"/>
                    <a:pt x="281517" y="37042"/>
                  </a:cubicBezTo>
                  <a:cubicBezTo>
                    <a:pt x="286279" y="33867"/>
                    <a:pt x="283634" y="4234"/>
                    <a:pt x="294217" y="2117"/>
                  </a:cubicBezTo>
                  <a:cubicBezTo>
                    <a:pt x="304800" y="0"/>
                    <a:pt x="328613" y="21696"/>
                    <a:pt x="345017" y="24342"/>
                  </a:cubicBezTo>
                  <a:cubicBezTo>
                    <a:pt x="361421" y="26988"/>
                    <a:pt x="368300" y="14817"/>
                    <a:pt x="392642" y="17992"/>
                  </a:cubicBezTo>
                  <a:cubicBezTo>
                    <a:pt x="416984" y="21167"/>
                    <a:pt x="474134" y="32280"/>
                    <a:pt x="491067" y="43392"/>
                  </a:cubicBezTo>
                  <a:cubicBezTo>
                    <a:pt x="508000" y="54504"/>
                    <a:pt x="477309" y="75142"/>
                    <a:pt x="494242" y="84667"/>
                  </a:cubicBezTo>
                  <a:cubicBezTo>
                    <a:pt x="511175" y="94192"/>
                    <a:pt x="575734" y="103717"/>
                    <a:pt x="592667" y="100542"/>
                  </a:cubicBezTo>
                  <a:cubicBezTo>
                    <a:pt x="609600" y="97367"/>
                    <a:pt x="577850" y="60855"/>
                    <a:pt x="595842" y="65617"/>
                  </a:cubicBezTo>
                  <a:cubicBezTo>
                    <a:pt x="613834" y="70380"/>
                    <a:pt x="683155" y="114300"/>
                    <a:pt x="700617" y="129117"/>
                  </a:cubicBezTo>
                  <a:cubicBezTo>
                    <a:pt x="718079" y="143934"/>
                    <a:pt x="695855" y="148696"/>
                    <a:pt x="700617" y="154517"/>
                  </a:cubicBezTo>
                  <a:cubicBezTo>
                    <a:pt x="705379" y="160338"/>
                    <a:pt x="715963" y="164571"/>
                    <a:pt x="729192" y="164042"/>
                  </a:cubicBezTo>
                  <a:cubicBezTo>
                    <a:pt x="742421" y="163513"/>
                    <a:pt x="766234" y="145521"/>
                    <a:pt x="779992" y="151342"/>
                  </a:cubicBezTo>
                  <a:cubicBezTo>
                    <a:pt x="793750" y="157163"/>
                    <a:pt x="805392" y="185738"/>
                    <a:pt x="811742" y="198967"/>
                  </a:cubicBezTo>
                  <a:cubicBezTo>
                    <a:pt x="818092" y="212196"/>
                    <a:pt x="799571" y="226484"/>
                    <a:pt x="818092" y="230717"/>
                  </a:cubicBezTo>
                  <a:cubicBezTo>
                    <a:pt x="836613" y="234950"/>
                    <a:pt x="903817" y="230188"/>
                    <a:pt x="929217" y="224367"/>
                  </a:cubicBezTo>
                  <a:close/>
                </a:path>
              </a:pathLst>
            </a:custGeom>
            <a:solidFill>
              <a:srgbClr val="5EB4C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5580568" y="3743898"/>
              <a:ext cx="1092181" cy="835622"/>
            </a:xfrm>
            <a:custGeom>
              <a:avLst/>
              <a:gdLst>
                <a:gd name="connsiteX0" fmla="*/ 114829 w 1007004"/>
                <a:gd name="connsiteY0" fmla="*/ 216429 h 887412"/>
                <a:gd name="connsiteX1" fmla="*/ 156104 w 1007004"/>
                <a:gd name="connsiteY1" fmla="*/ 171979 h 887412"/>
                <a:gd name="connsiteX2" fmla="*/ 159279 w 1007004"/>
                <a:gd name="connsiteY2" fmla="*/ 133879 h 887412"/>
                <a:gd name="connsiteX3" fmla="*/ 203729 w 1007004"/>
                <a:gd name="connsiteY3" fmla="*/ 152929 h 887412"/>
                <a:gd name="connsiteX4" fmla="*/ 238654 w 1007004"/>
                <a:gd name="connsiteY4" fmla="*/ 146579 h 887412"/>
                <a:gd name="connsiteX5" fmla="*/ 289454 w 1007004"/>
                <a:gd name="connsiteY5" fmla="*/ 102129 h 887412"/>
                <a:gd name="connsiteX6" fmla="*/ 375179 w 1007004"/>
                <a:gd name="connsiteY6" fmla="*/ 73554 h 887412"/>
                <a:gd name="connsiteX7" fmla="*/ 508529 w 1007004"/>
                <a:gd name="connsiteY7" fmla="*/ 73554 h 887412"/>
                <a:gd name="connsiteX8" fmla="*/ 527579 w 1007004"/>
                <a:gd name="connsiteY8" fmla="*/ 95779 h 887412"/>
                <a:gd name="connsiteX9" fmla="*/ 562504 w 1007004"/>
                <a:gd name="connsiteY9" fmla="*/ 73554 h 887412"/>
                <a:gd name="connsiteX10" fmla="*/ 600604 w 1007004"/>
                <a:gd name="connsiteY10" fmla="*/ 83079 h 887412"/>
                <a:gd name="connsiteX11" fmla="*/ 654579 w 1007004"/>
                <a:gd name="connsiteY11" fmla="*/ 35454 h 887412"/>
                <a:gd name="connsiteX12" fmla="*/ 641879 w 1007004"/>
                <a:gd name="connsiteY12" fmla="*/ 529 h 887412"/>
                <a:gd name="connsiteX13" fmla="*/ 702204 w 1007004"/>
                <a:gd name="connsiteY13" fmla="*/ 32279 h 887412"/>
                <a:gd name="connsiteX14" fmla="*/ 740304 w 1007004"/>
                <a:gd name="connsiteY14" fmla="*/ 67204 h 887412"/>
                <a:gd name="connsiteX15" fmla="*/ 781579 w 1007004"/>
                <a:gd name="connsiteY15" fmla="*/ 70379 h 887412"/>
                <a:gd name="connsiteX16" fmla="*/ 794279 w 1007004"/>
                <a:gd name="connsiteY16" fmla="*/ 76729 h 887412"/>
                <a:gd name="connsiteX17" fmla="*/ 841904 w 1007004"/>
                <a:gd name="connsiteY17" fmla="*/ 76729 h 887412"/>
                <a:gd name="connsiteX18" fmla="*/ 845079 w 1007004"/>
                <a:gd name="connsiteY18" fmla="*/ 121179 h 887412"/>
                <a:gd name="connsiteX19" fmla="*/ 899054 w 1007004"/>
                <a:gd name="connsiteY19" fmla="*/ 152929 h 887412"/>
                <a:gd name="connsiteX20" fmla="*/ 937154 w 1007004"/>
                <a:gd name="connsiteY20" fmla="*/ 210079 h 887412"/>
                <a:gd name="connsiteX21" fmla="*/ 949854 w 1007004"/>
                <a:gd name="connsiteY21" fmla="*/ 248179 h 887412"/>
                <a:gd name="connsiteX22" fmla="*/ 991129 w 1007004"/>
                <a:gd name="connsiteY22" fmla="*/ 270404 h 887412"/>
                <a:gd name="connsiteX23" fmla="*/ 975254 w 1007004"/>
                <a:gd name="connsiteY23" fmla="*/ 343429 h 887412"/>
                <a:gd name="connsiteX24" fmla="*/ 1003829 w 1007004"/>
                <a:gd name="connsiteY24" fmla="*/ 381529 h 887412"/>
                <a:gd name="connsiteX25" fmla="*/ 994304 w 1007004"/>
                <a:gd name="connsiteY25" fmla="*/ 527579 h 887412"/>
                <a:gd name="connsiteX26" fmla="*/ 978429 w 1007004"/>
                <a:gd name="connsiteY26" fmla="*/ 559329 h 887412"/>
                <a:gd name="connsiteX27" fmla="*/ 959379 w 1007004"/>
                <a:gd name="connsiteY27" fmla="*/ 521229 h 887412"/>
                <a:gd name="connsiteX28" fmla="*/ 911754 w 1007004"/>
                <a:gd name="connsiteY28" fmla="*/ 559329 h 887412"/>
                <a:gd name="connsiteX29" fmla="*/ 864129 w 1007004"/>
                <a:gd name="connsiteY29" fmla="*/ 562504 h 887412"/>
                <a:gd name="connsiteX30" fmla="*/ 816504 w 1007004"/>
                <a:gd name="connsiteY30" fmla="*/ 587904 h 887412"/>
                <a:gd name="connsiteX31" fmla="*/ 759354 w 1007004"/>
                <a:gd name="connsiteY31" fmla="*/ 572029 h 887412"/>
                <a:gd name="connsiteX32" fmla="*/ 746654 w 1007004"/>
                <a:gd name="connsiteY32" fmla="*/ 600604 h 887412"/>
                <a:gd name="connsiteX33" fmla="*/ 705379 w 1007004"/>
                <a:gd name="connsiteY33" fmla="*/ 600604 h 887412"/>
                <a:gd name="connsiteX34" fmla="*/ 692679 w 1007004"/>
                <a:gd name="connsiteY34" fmla="*/ 559329 h 887412"/>
                <a:gd name="connsiteX35" fmla="*/ 610129 w 1007004"/>
                <a:gd name="connsiteY35" fmla="*/ 619654 h 887412"/>
                <a:gd name="connsiteX36" fmla="*/ 606954 w 1007004"/>
                <a:gd name="connsiteY36" fmla="*/ 660929 h 887412"/>
                <a:gd name="connsiteX37" fmla="*/ 568854 w 1007004"/>
                <a:gd name="connsiteY37" fmla="*/ 702204 h 887412"/>
                <a:gd name="connsiteX38" fmla="*/ 537104 w 1007004"/>
                <a:gd name="connsiteY38" fmla="*/ 689504 h 887412"/>
                <a:gd name="connsiteX39" fmla="*/ 492654 w 1007004"/>
                <a:gd name="connsiteY39" fmla="*/ 695854 h 887412"/>
                <a:gd name="connsiteX40" fmla="*/ 438679 w 1007004"/>
                <a:gd name="connsiteY40" fmla="*/ 705379 h 887412"/>
                <a:gd name="connsiteX41" fmla="*/ 391054 w 1007004"/>
                <a:gd name="connsiteY41" fmla="*/ 695854 h 887412"/>
                <a:gd name="connsiteX42" fmla="*/ 378354 w 1007004"/>
                <a:gd name="connsiteY42" fmla="*/ 670454 h 887412"/>
                <a:gd name="connsiteX43" fmla="*/ 349779 w 1007004"/>
                <a:gd name="connsiteY43" fmla="*/ 660929 h 887412"/>
                <a:gd name="connsiteX44" fmla="*/ 349779 w 1007004"/>
                <a:gd name="connsiteY44" fmla="*/ 705379 h 887412"/>
                <a:gd name="connsiteX45" fmla="*/ 365654 w 1007004"/>
                <a:gd name="connsiteY45" fmla="*/ 727604 h 887412"/>
                <a:gd name="connsiteX46" fmla="*/ 333904 w 1007004"/>
                <a:gd name="connsiteY46" fmla="*/ 778404 h 887412"/>
                <a:gd name="connsiteX47" fmla="*/ 311679 w 1007004"/>
                <a:gd name="connsiteY47" fmla="*/ 822854 h 887412"/>
                <a:gd name="connsiteX48" fmla="*/ 318029 w 1007004"/>
                <a:gd name="connsiteY48" fmla="*/ 845079 h 887412"/>
                <a:gd name="connsiteX49" fmla="*/ 260879 w 1007004"/>
                <a:gd name="connsiteY49" fmla="*/ 876829 h 887412"/>
                <a:gd name="connsiteX50" fmla="*/ 241829 w 1007004"/>
                <a:gd name="connsiteY50" fmla="*/ 781579 h 887412"/>
                <a:gd name="connsiteX51" fmla="*/ 213254 w 1007004"/>
                <a:gd name="connsiteY51" fmla="*/ 765704 h 887412"/>
                <a:gd name="connsiteX52" fmla="*/ 200554 w 1007004"/>
                <a:gd name="connsiteY52" fmla="*/ 740304 h 887412"/>
                <a:gd name="connsiteX53" fmla="*/ 137054 w 1007004"/>
                <a:gd name="connsiteY53" fmla="*/ 768879 h 887412"/>
                <a:gd name="connsiteX54" fmla="*/ 118004 w 1007004"/>
                <a:gd name="connsiteY54" fmla="*/ 718079 h 887412"/>
                <a:gd name="connsiteX55" fmla="*/ 118004 w 1007004"/>
                <a:gd name="connsiteY55" fmla="*/ 591079 h 887412"/>
                <a:gd name="connsiteX56" fmla="*/ 92604 w 1007004"/>
                <a:gd name="connsiteY56" fmla="*/ 552979 h 887412"/>
                <a:gd name="connsiteX57" fmla="*/ 79904 w 1007004"/>
                <a:gd name="connsiteY57" fmla="*/ 489479 h 887412"/>
                <a:gd name="connsiteX58" fmla="*/ 57679 w 1007004"/>
                <a:gd name="connsiteY58" fmla="*/ 467254 h 887412"/>
                <a:gd name="connsiteX59" fmla="*/ 25929 w 1007004"/>
                <a:gd name="connsiteY59" fmla="*/ 479954 h 887412"/>
                <a:gd name="connsiteX60" fmla="*/ 3704 w 1007004"/>
                <a:gd name="connsiteY60" fmla="*/ 445029 h 887412"/>
                <a:gd name="connsiteX61" fmla="*/ 48154 w 1007004"/>
                <a:gd name="connsiteY61" fmla="*/ 419629 h 887412"/>
                <a:gd name="connsiteX62" fmla="*/ 44979 w 1007004"/>
                <a:gd name="connsiteY62" fmla="*/ 378354 h 887412"/>
                <a:gd name="connsiteX63" fmla="*/ 108479 w 1007004"/>
                <a:gd name="connsiteY63" fmla="*/ 346604 h 887412"/>
                <a:gd name="connsiteX64" fmla="*/ 98954 w 1007004"/>
                <a:gd name="connsiteY64" fmla="*/ 305329 h 887412"/>
                <a:gd name="connsiteX65" fmla="*/ 105304 w 1007004"/>
                <a:gd name="connsiteY65" fmla="*/ 276754 h 887412"/>
                <a:gd name="connsiteX66" fmla="*/ 114829 w 1007004"/>
                <a:gd name="connsiteY66" fmla="*/ 216429 h 887412"/>
                <a:gd name="connsiteX0" fmla="*/ 114829 w 1007004"/>
                <a:gd name="connsiteY0" fmla="*/ 216429 h 887412"/>
                <a:gd name="connsiteX1" fmla="*/ 156104 w 1007004"/>
                <a:gd name="connsiteY1" fmla="*/ 171979 h 887412"/>
                <a:gd name="connsiteX2" fmla="*/ 159279 w 1007004"/>
                <a:gd name="connsiteY2" fmla="*/ 133879 h 887412"/>
                <a:gd name="connsiteX3" fmla="*/ 203729 w 1007004"/>
                <a:gd name="connsiteY3" fmla="*/ 152929 h 887412"/>
                <a:gd name="connsiteX4" fmla="*/ 238654 w 1007004"/>
                <a:gd name="connsiteY4" fmla="*/ 146579 h 887412"/>
                <a:gd name="connsiteX5" fmla="*/ 289454 w 1007004"/>
                <a:gd name="connsiteY5" fmla="*/ 102129 h 887412"/>
                <a:gd name="connsiteX6" fmla="*/ 375179 w 1007004"/>
                <a:gd name="connsiteY6" fmla="*/ 73554 h 887412"/>
                <a:gd name="connsiteX7" fmla="*/ 508529 w 1007004"/>
                <a:gd name="connsiteY7" fmla="*/ 73554 h 887412"/>
                <a:gd name="connsiteX8" fmla="*/ 527579 w 1007004"/>
                <a:gd name="connsiteY8" fmla="*/ 95779 h 887412"/>
                <a:gd name="connsiteX9" fmla="*/ 562504 w 1007004"/>
                <a:gd name="connsiteY9" fmla="*/ 73554 h 887412"/>
                <a:gd name="connsiteX10" fmla="*/ 600604 w 1007004"/>
                <a:gd name="connsiteY10" fmla="*/ 83079 h 887412"/>
                <a:gd name="connsiteX11" fmla="*/ 654579 w 1007004"/>
                <a:gd name="connsiteY11" fmla="*/ 35454 h 887412"/>
                <a:gd name="connsiteX12" fmla="*/ 641879 w 1007004"/>
                <a:gd name="connsiteY12" fmla="*/ 529 h 887412"/>
                <a:gd name="connsiteX13" fmla="*/ 702204 w 1007004"/>
                <a:gd name="connsiteY13" fmla="*/ 32279 h 887412"/>
                <a:gd name="connsiteX14" fmla="*/ 740304 w 1007004"/>
                <a:gd name="connsiteY14" fmla="*/ 67204 h 887412"/>
                <a:gd name="connsiteX15" fmla="*/ 781579 w 1007004"/>
                <a:gd name="connsiteY15" fmla="*/ 70379 h 887412"/>
                <a:gd name="connsiteX16" fmla="*/ 794279 w 1007004"/>
                <a:gd name="connsiteY16" fmla="*/ 76729 h 887412"/>
                <a:gd name="connsiteX17" fmla="*/ 841904 w 1007004"/>
                <a:gd name="connsiteY17" fmla="*/ 76729 h 887412"/>
                <a:gd name="connsiteX18" fmla="*/ 845079 w 1007004"/>
                <a:gd name="connsiteY18" fmla="*/ 121179 h 887412"/>
                <a:gd name="connsiteX19" fmla="*/ 899054 w 1007004"/>
                <a:gd name="connsiteY19" fmla="*/ 152929 h 887412"/>
                <a:gd name="connsiteX20" fmla="*/ 937154 w 1007004"/>
                <a:gd name="connsiteY20" fmla="*/ 210079 h 887412"/>
                <a:gd name="connsiteX21" fmla="*/ 949854 w 1007004"/>
                <a:gd name="connsiteY21" fmla="*/ 248179 h 887412"/>
                <a:gd name="connsiteX22" fmla="*/ 991129 w 1007004"/>
                <a:gd name="connsiteY22" fmla="*/ 270404 h 887412"/>
                <a:gd name="connsiteX23" fmla="*/ 975254 w 1007004"/>
                <a:gd name="connsiteY23" fmla="*/ 343429 h 887412"/>
                <a:gd name="connsiteX24" fmla="*/ 1003829 w 1007004"/>
                <a:gd name="connsiteY24" fmla="*/ 381529 h 887412"/>
                <a:gd name="connsiteX25" fmla="*/ 994304 w 1007004"/>
                <a:gd name="connsiteY25" fmla="*/ 527579 h 887412"/>
                <a:gd name="connsiteX26" fmla="*/ 978429 w 1007004"/>
                <a:gd name="connsiteY26" fmla="*/ 559329 h 887412"/>
                <a:gd name="connsiteX27" fmla="*/ 959379 w 1007004"/>
                <a:gd name="connsiteY27" fmla="*/ 521229 h 887412"/>
                <a:gd name="connsiteX28" fmla="*/ 911754 w 1007004"/>
                <a:gd name="connsiteY28" fmla="*/ 559329 h 887412"/>
                <a:gd name="connsiteX29" fmla="*/ 864129 w 1007004"/>
                <a:gd name="connsiteY29" fmla="*/ 562504 h 887412"/>
                <a:gd name="connsiteX30" fmla="*/ 816504 w 1007004"/>
                <a:gd name="connsiteY30" fmla="*/ 587904 h 887412"/>
                <a:gd name="connsiteX31" fmla="*/ 759354 w 1007004"/>
                <a:gd name="connsiteY31" fmla="*/ 572029 h 887412"/>
                <a:gd name="connsiteX32" fmla="*/ 746654 w 1007004"/>
                <a:gd name="connsiteY32" fmla="*/ 600604 h 887412"/>
                <a:gd name="connsiteX33" fmla="*/ 705379 w 1007004"/>
                <a:gd name="connsiteY33" fmla="*/ 600604 h 887412"/>
                <a:gd name="connsiteX34" fmla="*/ 692679 w 1007004"/>
                <a:gd name="connsiteY34" fmla="*/ 559329 h 887412"/>
                <a:gd name="connsiteX35" fmla="*/ 610129 w 1007004"/>
                <a:gd name="connsiteY35" fmla="*/ 619654 h 887412"/>
                <a:gd name="connsiteX36" fmla="*/ 606954 w 1007004"/>
                <a:gd name="connsiteY36" fmla="*/ 660929 h 887412"/>
                <a:gd name="connsiteX37" fmla="*/ 568854 w 1007004"/>
                <a:gd name="connsiteY37" fmla="*/ 702204 h 887412"/>
                <a:gd name="connsiteX38" fmla="*/ 537104 w 1007004"/>
                <a:gd name="connsiteY38" fmla="*/ 689504 h 887412"/>
                <a:gd name="connsiteX39" fmla="*/ 492654 w 1007004"/>
                <a:gd name="connsiteY39" fmla="*/ 695854 h 887412"/>
                <a:gd name="connsiteX40" fmla="*/ 438679 w 1007004"/>
                <a:gd name="connsiteY40" fmla="*/ 705379 h 887412"/>
                <a:gd name="connsiteX41" fmla="*/ 391054 w 1007004"/>
                <a:gd name="connsiteY41" fmla="*/ 695854 h 887412"/>
                <a:gd name="connsiteX42" fmla="*/ 378354 w 1007004"/>
                <a:gd name="connsiteY42" fmla="*/ 670454 h 887412"/>
                <a:gd name="connsiteX43" fmla="*/ 349779 w 1007004"/>
                <a:gd name="connsiteY43" fmla="*/ 660929 h 887412"/>
                <a:gd name="connsiteX44" fmla="*/ 349779 w 1007004"/>
                <a:gd name="connsiteY44" fmla="*/ 705379 h 887412"/>
                <a:gd name="connsiteX45" fmla="*/ 365654 w 1007004"/>
                <a:gd name="connsiteY45" fmla="*/ 727604 h 887412"/>
                <a:gd name="connsiteX46" fmla="*/ 333904 w 1007004"/>
                <a:gd name="connsiteY46" fmla="*/ 778404 h 887412"/>
                <a:gd name="connsiteX47" fmla="*/ 311679 w 1007004"/>
                <a:gd name="connsiteY47" fmla="*/ 822854 h 887412"/>
                <a:gd name="connsiteX48" fmla="*/ 318029 w 1007004"/>
                <a:gd name="connsiteY48" fmla="*/ 845079 h 887412"/>
                <a:gd name="connsiteX49" fmla="*/ 260879 w 1007004"/>
                <a:gd name="connsiteY49" fmla="*/ 876829 h 887412"/>
                <a:gd name="connsiteX50" fmla="*/ 241829 w 1007004"/>
                <a:gd name="connsiteY50" fmla="*/ 781579 h 887412"/>
                <a:gd name="connsiteX51" fmla="*/ 213254 w 1007004"/>
                <a:gd name="connsiteY51" fmla="*/ 765704 h 887412"/>
                <a:gd name="connsiteX52" fmla="*/ 200554 w 1007004"/>
                <a:gd name="connsiteY52" fmla="*/ 740304 h 887412"/>
                <a:gd name="connsiteX53" fmla="*/ 137054 w 1007004"/>
                <a:gd name="connsiteY53" fmla="*/ 768879 h 887412"/>
                <a:gd name="connsiteX54" fmla="*/ 118004 w 1007004"/>
                <a:gd name="connsiteY54" fmla="*/ 718079 h 887412"/>
                <a:gd name="connsiteX55" fmla="*/ 118004 w 1007004"/>
                <a:gd name="connsiteY55" fmla="*/ 591079 h 887412"/>
                <a:gd name="connsiteX56" fmla="*/ 92604 w 1007004"/>
                <a:gd name="connsiteY56" fmla="*/ 552979 h 887412"/>
                <a:gd name="connsiteX57" fmla="*/ 79904 w 1007004"/>
                <a:gd name="connsiteY57" fmla="*/ 489479 h 887412"/>
                <a:gd name="connsiteX58" fmla="*/ 57679 w 1007004"/>
                <a:gd name="connsiteY58" fmla="*/ 467254 h 887412"/>
                <a:gd name="connsiteX59" fmla="*/ 25929 w 1007004"/>
                <a:gd name="connsiteY59" fmla="*/ 479954 h 887412"/>
                <a:gd name="connsiteX60" fmla="*/ 3704 w 1007004"/>
                <a:gd name="connsiteY60" fmla="*/ 445029 h 887412"/>
                <a:gd name="connsiteX61" fmla="*/ 48154 w 1007004"/>
                <a:gd name="connsiteY61" fmla="*/ 419629 h 887412"/>
                <a:gd name="connsiteX62" fmla="*/ 44979 w 1007004"/>
                <a:gd name="connsiteY62" fmla="*/ 378354 h 887412"/>
                <a:gd name="connsiteX63" fmla="*/ 108479 w 1007004"/>
                <a:gd name="connsiteY63" fmla="*/ 346604 h 887412"/>
                <a:gd name="connsiteX64" fmla="*/ 98954 w 1007004"/>
                <a:gd name="connsiteY64" fmla="*/ 305329 h 887412"/>
                <a:gd name="connsiteX65" fmla="*/ 105304 w 1007004"/>
                <a:gd name="connsiteY65" fmla="*/ 276754 h 887412"/>
                <a:gd name="connsiteX66" fmla="*/ 114829 w 1007004"/>
                <a:gd name="connsiteY66" fmla="*/ 216429 h 887412"/>
                <a:gd name="connsiteX0" fmla="*/ 114829 w 1007004"/>
                <a:gd name="connsiteY0" fmla="*/ 216429 h 887412"/>
                <a:gd name="connsiteX1" fmla="*/ 156104 w 1007004"/>
                <a:gd name="connsiteY1" fmla="*/ 171979 h 887412"/>
                <a:gd name="connsiteX2" fmla="*/ 159279 w 1007004"/>
                <a:gd name="connsiteY2" fmla="*/ 133879 h 887412"/>
                <a:gd name="connsiteX3" fmla="*/ 203729 w 1007004"/>
                <a:gd name="connsiteY3" fmla="*/ 152929 h 887412"/>
                <a:gd name="connsiteX4" fmla="*/ 238654 w 1007004"/>
                <a:gd name="connsiteY4" fmla="*/ 146579 h 887412"/>
                <a:gd name="connsiteX5" fmla="*/ 289454 w 1007004"/>
                <a:gd name="connsiteY5" fmla="*/ 102129 h 887412"/>
                <a:gd name="connsiteX6" fmla="*/ 375179 w 1007004"/>
                <a:gd name="connsiteY6" fmla="*/ 73554 h 887412"/>
                <a:gd name="connsiteX7" fmla="*/ 508529 w 1007004"/>
                <a:gd name="connsiteY7" fmla="*/ 73554 h 887412"/>
                <a:gd name="connsiteX8" fmla="*/ 527579 w 1007004"/>
                <a:gd name="connsiteY8" fmla="*/ 95779 h 887412"/>
                <a:gd name="connsiteX9" fmla="*/ 562504 w 1007004"/>
                <a:gd name="connsiteY9" fmla="*/ 73554 h 887412"/>
                <a:gd name="connsiteX10" fmla="*/ 600604 w 1007004"/>
                <a:gd name="connsiteY10" fmla="*/ 83079 h 887412"/>
                <a:gd name="connsiteX11" fmla="*/ 654579 w 1007004"/>
                <a:gd name="connsiteY11" fmla="*/ 35454 h 887412"/>
                <a:gd name="connsiteX12" fmla="*/ 641879 w 1007004"/>
                <a:gd name="connsiteY12" fmla="*/ 529 h 887412"/>
                <a:gd name="connsiteX13" fmla="*/ 702204 w 1007004"/>
                <a:gd name="connsiteY13" fmla="*/ 32279 h 887412"/>
                <a:gd name="connsiteX14" fmla="*/ 740304 w 1007004"/>
                <a:gd name="connsiteY14" fmla="*/ 67204 h 887412"/>
                <a:gd name="connsiteX15" fmla="*/ 781579 w 1007004"/>
                <a:gd name="connsiteY15" fmla="*/ 70379 h 887412"/>
                <a:gd name="connsiteX16" fmla="*/ 794279 w 1007004"/>
                <a:gd name="connsiteY16" fmla="*/ 76729 h 887412"/>
                <a:gd name="connsiteX17" fmla="*/ 841904 w 1007004"/>
                <a:gd name="connsiteY17" fmla="*/ 76729 h 887412"/>
                <a:gd name="connsiteX18" fmla="*/ 845079 w 1007004"/>
                <a:gd name="connsiteY18" fmla="*/ 121179 h 887412"/>
                <a:gd name="connsiteX19" fmla="*/ 899054 w 1007004"/>
                <a:gd name="connsiteY19" fmla="*/ 152929 h 887412"/>
                <a:gd name="connsiteX20" fmla="*/ 937154 w 1007004"/>
                <a:gd name="connsiteY20" fmla="*/ 210079 h 887412"/>
                <a:gd name="connsiteX21" fmla="*/ 949854 w 1007004"/>
                <a:gd name="connsiteY21" fmla="*/ 248179 h 887412"/>
                <a:gd name="connsiteX22" fmla="*/ 991129 w 1007004"/>
                <a:gd name="connsiteY22" fmla="*/ 270404 h 887412"/>
                <a:gd name="connsiteX23" fmla="*/ 975254 w 1007004"/>
                <a:gd name="connsiteY23" fmla="*/ 343429 h 887412"/>
                <a:gd name="connsiteX24" fmla="*/ 1003829 w 1007004"/>
                <a:gd name="connsiteY24" fmla="*/ 381529 h 887412"/>
                <a:gd name="connsiteX25" fmla="*/ 994304 w 1007004"/>
                <a:gd name="connsiteY25" fmla="*/ 527579 h 887412"/>
                <a:gd name="connsiteX26" fmla="*/ 978429 w 1007004"/>
                <a:gd name="connsiteY26" fmla="*/ 559329 h 887412"/>
                <a:gd name="connsiteX27" fmla="*/ 959379 w 1007004"/>
                <a:gd name="connsiteY27" fmla="*/ 521229 h 887412"/>
                <a:gd name="connsiteX28" fmla="*/ 911754 w 1007004"/>
                <a:gd name="connsiteY28" fmla="*/ 559329 h 887412"/>
                <a:gd name="connsiteX29" fmla="*/ 864129 w 1007004"/>
                <a:gd name="connsiteY29" fmla="*/ 562504 h 887412"/>
                <a:gd name="connsiteX30" fmla="*/ 816504 w 1007004"/>
                <a:gd name="connsiteY30" fmla="*/ 587904 h 887412"/>
                <a:gd name="connsiteX31" fmla="*/ 759354 w 1007004"/>
                <a:gd name="connsiteY31" fmla="*/ 572029 h 887412"/>
                <a:gd name="connsiteX32" fmla="*/ 746654 w 1007004"/>
                <a:gd name="connsiteY32" fmla="*/ 600604 h 887412"/>
                <a:gd name="connsiteX33" fmla="*/ 705379 w 1007004"/>
                <a:gd name="connsiteY33" fmla="*/ 600604 h 887412"/>
                <a:gd name="connsiteX34" fmla="*/ 692679 w 1007004"/>
                <a:gd name="connsiteY34" fmla="*/ 559329 h 887412"/>
                <a:gd name="connsiteX35" fmla="*/ 610129 w 1007004"/>
                <a:gd name="connsiteY35" fmla="*/ 619654 h 887412"/>
                <a:gd name="connsiteX36" fmla="*/ 606954 w 1007004"/>
                <a:gd name="connsiteY36" fmla="*/ 660929 h 887412"/>
                <a:gd name="connsiteX37" fmla="*/ 568854 w 1007004"/>
                <a:gd name="connsiteY37" fmla="*/ 702204 h 887412"/>
                <a:gd name="connsiteX38" fmla="*/ 537104 w 1007004"/>
                <a:gd name="connsiteY38" fmla="*/ 689504 h 887412"/>
                <a:gd name="connsiteX39" fmla="*/ 492654 w 1007004"/>
                <a:gd name="connsiteY39" fmla="*/ 695854 h 887412"/>
                <a:gd name="connsiteX40" fmla="*/ 438679 w 1007004"/>
                <a:gd name="connsiteY40" fmla="*/ 705379 h 887412"/>
                <a:gd name="connsiteX41" fmla="*/ 391054 w 1007004"/>
                <a:gd name="connsiteY41" fmla="*/ 695854 h 887412"/>
                <a:gd name="connsiteX42" fmla="*/ 378354 w 1007004"/>
                <a:gd name="connsiteY42" fmla="*/ 670454 h 887412"/>
                <a:gd name="connsiteX43" fmla="*/ 349779 w 1007004"/>
                <a:gd name="connsiteY43" fmla="*/ 660929 h 887412"/>
                <a:gd name="connsiteX44" fmla="*/ 349779 w 1007004"/>
                <a:gd name="connsiteY44" fmla="*/ 705379 h 887412"/>
                <a:gd name="connsiteX45" fmla="*/ 365654 w 1007004"/>
                <a:gd name="connsiteY45" fmla="*/ 727604 h 887412"/>
                <a:gd name="connsiteX46" fmla="*/ 333904 w 1007004"/>
                <a:gd name="connsiteY46" fmla="*/ 778404 h 887412"/>
                <a:gd name="connsiteX47" fmla="*/ 311679 w 1007004"/>
                <a:gd name="connsiteY47" fmla="*/ 822854 h 887412"/>
                <a:gd name="connsiteX48" fmla="*/ 318029 w 1007004"/>
                <a:gd name="connsiteY48" fmla="*/ 845079 h 887412"/>
                <a:gd name="connsiteX49" fmla="*/ 260879 w 1007004"/>
                <a:gd name="connsiteY49" fmla="*/ 876829 h 887412"/>
                <a:gd name="connsiteX50" fmla="*/ 241829 w 1007004"/>
                <a:gd name="connsiteY50" fmla="*/ 781579 h 887412"/>
                <a:gd name="connsiteX51" fmla="*/ 213254 w 1007004"/>
                <a:gd name="connsiteY51" fmla="*/ 765704 h 887412"/>
                <a:gd name="connsiteX52" fmla="*/ 200554 w 1007004"/>
                <a:gd name="connsiteY52" fmla="*/ 740304 h 887412"/>
                <a:gd name="connsiteX53" fmla="*/ 137054 w 1007004"/>
                <a:gd name="connsiteY53" fmla="*/ 768879 h 887412"/>
                <a:gd name="connsiteX54" fmla="*/ 118004 w 1007004"/>
                <a:gd name="connsiteY54" fmla="*/ 718079 h 887412"/>
                <a:gd name="connsiteX55" fmla="*/ 118004 w 1007004"/>
                <a:gd name="connsiteY55" fmla="*/ 591079 h 887412"/>
                <a:gd name="connsiteX56" fmla="*/ 92604 w 1007004"/>
                <a:gd name="connsiteY56" fmla="*/ 552979 h 887412"/>
                <a:gd name="connsiteX57" fmla="*/ 79904 w 1007004"/>
                <a:gd name="connsiteY57" fmla="*/ 489479 h 887412"/>
                <a:gd name="connsiteX58" fmla="*/ 57679 w 1007004"/>
                <a:gd name="connsiteY58" fmla="*/ 467254 h 887412"/>
                <a:gd name="connsiteX59" fmla="*/ 25929 w 1007004"/>
                <a:gd name="connsiteY59" fmla="*/ 479954 h 887412"/>
                <a:gd name="connsiteX60" fmla="*/ 3704 w 1007004"/>
                <a:gd name="connsiteY60" fmla="*/ 445029 h 887412"/>
                <a:gd name="connsiteX61" fmla="*/ 48154 w 1007004"/>
                <a:gd name="connsiteY61" fmla="*/ 419629 h 887412"/>
                <a:gd name="connsiteX62" fmla="*/ 44979 w 1007004"/>
                <a:gd name="connsiteY62" fmla="*/ 378354 h 887412"/>
                <a:gd name="connsiteX63" fmla="*/ 108479 w 1007004"/>
                <a:gd name="connsiteY63" fmla="*/ 346604 h 887412"/>
                <a:gd name="connsiteX64" fmla="*/ 98954 w 1007004"/>
                <a:gd name="connsiteY64" fmla="*/ 305329 h 887412"/>
                <a:gd name="connsiteX65" fmla="*/ 105304 w 1007004"/>
                <a:gd name="connsiteY65" fmla="*/ 276754 h 887412"/>
                <a:gd name="connsiteX66" fmla="*/ 114829 w 1007004"/>
                <a:gd name="connsiteY66" fmla="*/ 216429 h 887412"/>
                <a:gd name="connsiteX0" fmla="*/ 114829 w 1007004"/>
                <a:gd name="connsiteY0" fmla="*/ 216429 h 887412"/>
                <a:gd name="connsiteX1" fmla="*/ 156104 w 1007004"/>
                <a:gd name="connsiteY1" fmla="*/ 171979 h 887412"/>
                <a:gd name="connsiteX2" fmla="*/ 159279 w 1007004"/>
                <a:gd name="connsiteY2" fmla="*/ 133879 h 887412"/>
                <a:gd name="connsiteX3" fmla="*/ 203729 w 1007004"/>
                <a:gd name="connsiteY3" fmla="*/ 152929 h 887412"/>
                <a:gd name="connsiteX4" fmla="*/ 238654 w 1007004"/>
                <a:gd name="connsiteY4" fmla="*/ 146579 h 887412"/>
                <a:gd name="connsiteX5" fmla="*/ 289454 w 1007004"/>
                <a:gd name="connsiteY5" fmla="*/ 102129 h 887412"/>
                <a:gd name="connsiteX6" fmla="*/ 375179 w 1007004"/>
                <a:gd name="connsiteY6" fmla="*/ 73554 h 887412"/>
                <a:gd name="connsiteX7" fmla="*/ 508529 w 1007004"/>
                <a:gd name="connsiteY7" fmla="*/ 73554 h 887412"/>
                <a:gd name="connsiteX8" fmla="*/ 527579 w 1007004"/>
                <a:gd name="connsiteY8" fmla="*/ 95779 h 887412"/>
                <a:gd name="connsiteX9" fmla="*/ 562504 w 1007004"/>
                <a:gd name="connsiteY9" fmla="*/ 73554 h 887412"/>
                <a:gd name="connsiteX10" fmla="*/ 600604 w 1007004"/>
                <a:gd name="connsiteY10" fmla="*/ 83079 h 887412"/>
                <a:gd name="connsiteX11" fmla="*/ 654579 w 1007004"/>
                <a:gd name="connsiteY11" fmla="*/ 35454 h 887412"/>
                <a:gd name="connsiteX12" fmla="*/ 641879 w 1007004"/>
                <a:gd name="connsiteY12" fmla="*/ 529 h 887412"/>
                <a:gd name="connsiteX13" fmla="*/ 702204 w 1007004"/>
                <a:gd name="connsiteY13" fmla="*/ 32279 h 887412"/>
                <a:gd name="connsiteX14" fmla="*/ 740304 w 1007004"/>
                <a:gd name="connsiteY14" fmla="*/ 67204 h 887412"/>
                <a:gd name="connsiteX15" fmla="*/ 781579 w 1007004"/>
                <a:gd name="connsiteY15" fmla="*/ 70379 h 887412"/>
                <a:gd name="connsiteX16" fmla="*/ 794279 w 1007004"/>
                <a:gd name="connsiteY16" fmla="*/ 76729 h 887412"/>
                <a:gd name="connsiteX17" fmla="*/ 841904 w 1007004"/>
                <a:gd name="connsiteY17" fmla="*/ 76729 h 887412"/>
                <a:gd name="connsiteX18" fmla="*/ 845079 w 1007004"/>
                <a:gd name="connsiteY18" fmla="*/ 121179 h 887412"/>
                <a:gd name="connsiteX19" fmla="*/ 899054 w 1007004"/>
                <a:gd name="connsiteY19" fmla="*/ 152929 h 887412"/>
                <a:gd name="connsiteX20" fmla="*/ 937154 w 1007004"/>
                <a:gd name="connsiteY20" fmla="*/ 210079 h 887412"/>
                <a:gd name="connsiteX21" fmla="*/ 949854 w 1007004"/>
                <a:gd name="connsiteY21" fmla="*/ 248179 h 887412"/>
                <a:gd name="connsiteX22" fmla="*/ 991129 w 1007004"/>
                <a:gd name="connsiteY22" fmla="*/ 270404 h 887412"/>
                <a:gd name="connsiteX23" fmla="*/ 975254 w 1007004"/>
                <a:gd name="connsiteY23" fmla="*/ 343429 h 887412"/>
                <a:gd name="connsiteX24" fmla="*/ 1003829 w 1007004"/>
                <a:gd name="connsiteY24" fmla="*/ 381529 h 887412"/>
                <a:gd name="connsiteX25" fmla="*/ 994304 w 1007004"/>
                <a:gd name="connsiteY25" fmla="*/ 527579 h 887412"/>
                <a:gd name="connsiteX26" fmla="*/ 978429 w 1007004"/>
                <a:gd name="connsiteY26" fmla="*/ 559329 h 887412"/>
                <a:gd name="connsiteX27" fmla="*/ 959379 w 1007004"/>
                <a:gd name="connsiteY27" fmla="*/ 521229 h 887412"/>
                <a:gd name="connsiteX28" fmla="*/ 911754 w 1007004"/>
                <a:gd name="connsiteY28" fmla="*/ 559329 h 887412"/>
                <a:gd name="connsiteX29" fmla="*/ 864129 w 1007004"/>
                <a:gd name="connsiteY29" fmla="*/ 562504 h 887412"/>
                <a:gd name="connsiteX30" fmla="*/ 816504 w 1007004"/>
                <a:gd name="connsiteY30" fmla="*/ 587904 h 887412"/>
                <a:gd name="connsiteX31" fmla="*/ 759354 w 1007004"/>
                <a:gd name="connsiteY31" fmla="*/ 572029 h 887412"/>
                <a:gd name="connsiteX32" fmla="*/ 746654 w 1007004"/>
                <a:gd name="connsiteY32" fmla="*/ 600604 h 887412"/>
                <a:gd name="connsiteX33" fmla="*/ 705379 w 1007004"/>
                <a:gd name="connsiteY33" fmla="*/ 600604 h 887412"/>
                <a:gd name="connsiteX34" fmla="*/ 692679 w 1007004"/>
                <a:gd name="connsiteY34" fmla="*/ 559329 h 887412"/>
                <a:gd name="connsiteX35" fmla="*/ 610129 w 1007004"/>
                <a:gd name="connsiteY35" fmla="*/ 619654 h 887412"/>
                <a:gd name="connsiteX36" fmla="*/ 606954 w 1007004"/>
                <a:gd name="connsiteY36" fmla="*/ 660929 h 887412"/>
                <a:gd name="connsiteX37" fmla="*/ 568854 w 1007004"/>
                <a:gd name="connsiteY37" fmla="*/ 702204 h 887412"/>
                <a:gd name="connsiteX38" fmla="*/ 537104 w 1007004"/>
                <a:gd name="connsiteY38" fmla="*/ 689504 h 887412"/>
                <a:gd name="connsiteX39" fmla="*/ 492654 w 1007004"/>
                <a:gd name="connsiteY39" fmla="*/ 695854 h 887412"/>
                <a:gd name="connsiteX40" fmla="*/ 438679 w 1007004"/>
                <a:gd name="connsiteY40" fmla="*/ 705379 h 887412"/>
                <a:gd name="connsiteX41" fmla="*/ 391054 w 1007004"/>
                <a:gd name="connsiteY41" fmla="*/ 695854 h 887412"/>
                <a:gd name="connsiteX42" fmla="*/ 378354 w 1007004"/>
                <a:gd name="connsiteY42" fmla="*/ 670454 h 887412"/>
                <a:gd name="connsiteX43" fmla="*/ 349779 w 1007004"/>
                <a:gd name="connsiteY43" fmla="*/ 660929 h 887412"/>
                <a:gd name="connsiteX44" fmla="*/ 349779 w 1007004"/>
                <a:gd name="connsiteY44" fmla="*/ 705379 h 887412"/>
                <a:gd name="connsiteX45" fmla="*/ 365654 w 1007004"/>
                <a:gd name="connsiteY45" fmla="*/ 727604 h 887412"/>
                <a:gd name="connsiteX46" fmla="*/ 333904 w 1007004"/>
                <a:gd name="connsiteY46" fmla="*/ 778404 h 887412"/>
                <a:gd name="connsiteX47" fmla="*/ 311679 w 1007004"/>
                <a:gd name="connsiteY47" fmla="*/ 822854 h 887412"/>
                <a:gd name="connsiteX48" fmla="*/ 318029 w 1007004"/>
                <a:gd name="connsiteY48" fmla="*/ 845079 h 887412"/>
                <a:gd name="connsiteX49" fmla="*/ 260879 w 1007004"/>
                <a:gd name="connsiteY49" fmla="*/ 876829 h 887412"/>
                <a:gd name="connsiteX50" fmla="*/ 241829 w 1007004"/>
                <a:gd name="connsiteY50" fmla="*/ 781579 h 887412"/>
                <a:gd name="connsiteX51" fmla="*/ 213254 w 1007004"/>
                <a:gd name="connsiteY51" fmla="*/ 765704 h 887412"/>
                <a:gd name="connsiteX52" fmla="*/ 200554 w 1007004"/>
                <a:gd name="connsiteY52" fmla="*/ 740304 h 887412"/>
                <a:gd name="connsiteX53" fmla="*/ 137054 w 1007004"/>
                <a:gd name="connsiteY53" fmla="*/ 768879 h 887412"/>
                <a:gd name="connsiteX54" fmla="*/ 118004 w 1007004"/>
                <a:gd name="connsiteY54" fmla="*/ 718079 h 887412"/>
                <a:gd name="connsiteX55" fmla="*/ 118004 w 1007004"/>
                <a:gd name="connsiteY55" fmla="*/ 591079 h 887412"/>
                <a:gd name="connsiteX56" fmla="*/ 92604 w 1007004"/>
                <a:gd name="connsiteY56" fmla="*/ 552979 h 887412"/>
                <a:gd name="connsiteX57" fmla="*/ 79904 w 1007004"/>
                <a:gd name="connsiteY57" fmla="*/ 489479 h 887412"/>
                <a:gd name="connsiteX58" fmla="*/ 57679 w 1007004"/>
                <a:gd name="connsiteY58" fmla="*/ 467254 h 887412"/>
                <a:gd name="connsiteX59" fmla="*/ 25929 w 1007004"/>
                <a:gd name="connsiteY59" fmla="*/ 479954 h 887412"/>
                <a:gd name="connsiteX60" fmla="*/ 3704 w 1007004"/>
                <a:gd name="connsiteY60" fmla="*/ 445029 h 887412"/>
                <a:gd name="connsiteX61" fmla="*/ 48154 w 1007004"/>
                <a:gd name="connsiteY61" fmla="*/ 419629 h 887412"/>
                <a:gd name="connsiteX62" fmla="*/ 44979 w 1007004"/>
                <a:gd name="connsiteY62" fmla="*/ 378354 h 887412"/>
                <a:gd name="connsiteX63" fmla="*/ 108479 w 1007004"/>
                <a:gd name="connsiteY63" fmla="*/ 346604 h 887412"/>
                <a:gd name="connsiteX64" fmla="*/ 98954 w 1007004"/>
                <a:gd name="connsiteY64" fmla="*/ 305329 h 887412"/>
                <a:gd name="connsiteX65" fmla="*/ 105304 w 1007004"/>
                <a:gd name="connsiteY65" fmla="*/ 276754 h 887412"/>
                <a:gd name="connsiteX66" fmla="*/ 114829 w 1007004"/>
                <a:gd name="connsiteY66" fmla="*/ 216429 h 88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07004" h="887412">
                  <a:moveTo>
                    <a:pt x="114829" y="216429"/>
                  </a:moveTo>
                  <a:cubicBezTo>
                    <a:pt x="123296" y="198967"/>
                    <a:pt x="148696" y="185737"/>
                    <a:pt x="156104" y="171979"/>
                  </a:cubicBezTo>
                  <a:cubicBezTo>
                    <a:pt x="163512" y="158221"/>
                    <a:pt x="151341" y="137054"/>
                    <a:pt x="159279" y="133879"/>
                  </a:cubicBezTo>
                  <a:cubicBezTo>
                    <a:pt x="167217" y="130704"/>
                    <a:pt x="190500" y="150812"/>
                    <a:pt x="203729" y="152929"/>
                  </a:cubicBezTo>
                  <a:cubicBezTo>
                    <a:pt x="216958" y="155046"/>
                    <a:pt x="224366" y="155046"/>
                    <a:pt x="238654" y="146579"/>
                  </a:cubicBezTo>
                  <a:cubicBezTo>
                    <a:pt x="252942" y="138112"/>
                    <a:pt x="266700" y="114300"/>
                    <a:pt x="289454" y="102129"/>
                  </a:cubicBezTo>
                  <a:cubicBezTo>
                    <a:pt x="312208" y="89958"/>
                    <a:pt x="338667" y="78317"/>
                    <a:pt x="375179" y="73554"/>
                  </a:cubicBezTo>
                  <a:cubicBezTo>
                    <a:pt x="411692" y="68792"/>
                    <a:pt x="483129" y="69850"/>
                    <a:pt x="508529" y="73554"/>
                  </a:cubicBezTo>
                  <a:cubicBezTo>
                    <a:pt x="533929" y="77258"/>
                    <a:pt x="518583" y="95779"/>
                    <a:pt x="527579" y="95779"/>
                  </a:cubicBezTo>
                  <a:cubicBezTo>
                    <a:pt x="536575" y="95779"/>
                    <a:pt x="550333" y="75671"/>
                    <a:pt x="562504" y="73554"/>
                  </a:cubicBezTo>
                  <a:cubicBezTo>
                    <a:pt x="574675" y="71437"/>
                    <a:pt x="585258" y="89429"/>
                    <a:pt x="600604" y="83079"/>
                  </a:cubicBezTo>
                  <a:cubicBezTo>
                    <a:pt x="615950" y="76729"/>
                    <a:pt x="647700" y="49212"/>
                    <a:pt x="654579" y="35454"/>
                  </a:cubicBezTo>
                  <a:cubicBezTo>
                    <a:pt x="661458" y="21696"/>
                    <a:pt x="633942" y="1058"/>
                    <a:pt x="641879" y="529"/>
                  </a:cubicBezTo>
                  <a:cubicBezTo>
                    <a:pt x="649817" y="0"/>
                    <a:pt x="685800" y="21167"/>
                    <a:pt x="702204" y="32279"/>
                  </a:cubicBezTo>
                  <a:cubicBezTo>
                    <a:pt x="718608" y="43391"/>
                    <a:pt x="727075" y="60854"/>
                    <a:pt x="740304" y="67204"/>
                  </a:cubicBezTo>
                  <a:cubicBezTo>
                    <a:pt x="753533" y="73554"/>
                    <a:pt x="772583" y="68792"/>
                    <a:pt x="781579" y="70379"/>
                  </a:cubicBezTo>
                  <a:cubicBezTo>
                    <a:pt x="790575" y="71966"/>
                    <a:pt x="784225" y="75671"/>
                    <a:pt x="794279" y="76729"/>
                  </a:cubicBezTo>
                  <a:cubicBezTo>
                    <a:pt x="804333" y="77787"/>
                    <a:pt x="833437" y="69321"/>
                    <a:pt x="841904" y="76729"/>
                  </a:cubicBezTo>
                  <a:cubicBezTo>
                    <a:pt x="850371" y="84137"/>
                    <a:pt x="835554" y="108479"/>
                    <a:pt x="845079" y="121179"/>
                  </a:cubicBezTo>
                  <a:cubicBezTo>
                    <a:pt x="854604" y="133879"/>
                    <a:pt x="905859" y="112092"/>
                    <a:pt x="899054" y="152929"/>
                  </a:cubicBezTo>
                  <a:cubicBezTo>
                    <a:pt x="938684" y="150482"/>
                    <a:pt x="928687" y="194204"/>
                    <a:pt x="937154" y="210079"/>
                  </a:cubicBezTo>
                  <a:cubicBezTo>
                    <a:pt x="945621" y="225954"/>
                    <a:pt x="940858" y="238125"/>
                    <a:pt x="949854" y="248179"/>
                  </a:cubicBezTo>
                  <a:cubicBezTo>
                    <a:pt x="958850" y="258233"/>
                    <a:pt x="986896" y="254529"/>
                    <a:pt x="991129" y="270404"/>
                  </a:cubicBezTo>
                  <a:cubicBezTo>
                    <a:pt x="995362" y="286279"/>
                    <a:pt x="973137" y="324908"/>
                    <a:pt x="975254" y="343429"/>
                  </a:cubicBezTo>
                  <a:cubicBezTo>
                    <a:pt x="977371" y="361950"/>
                    <a:pt x="1000654" y="350837"/>
                    <a:pt x="1003829" y="381529"/>
                  </a:cubicBezTo>
                  <a:cubicBezTo>
                    <a:pt x="1007004" y="412221"/>
                    <a:pt x="998537" y="497946"/>
                    <a:pt x="994304" y="527579"/>
                  </a:cubicBezTo>
                  <a:cubicBezTo>
                    <a:pt x="990071" y="557212"/>
                    <a:pt x="984250" y="560387"/>
                    <a:pt x="978429" y="559329"/>
                  </a:cubicBezTo>
                  <a:cubicBezTo>
                    <a:pt x="972608" y="558271"/>
                    <a:pt x="970491" y="521229"/>
                    <a:pt x="959379" y="521229"/>
                  </a:cubicBezTo>
                  <a:cubicBezTo>
                    <a:pt x="948267" y="521229"/>
                    <a:pt x="927629" y="552450"/>
                    <a:pt x="911754" y="559329"/>
                  </a:cubicBezTo>
                  <a:cubicBezTo>
                    <a:pt x="895879" y="566208"/>
                    <a:pt x="880004" y="557742"/>
                    <a:pt x="864129" y="562504"/>
                  </a:cubicBezTo>
                  <a:cubicBezTo>
                    <a:pt x="848254" y="567266"/>
                    <a:pt x="833966" y="586317"/>
                    <a:pt x="816504" y="587904"/>
                  </a:cubicBezTo>
                  <a:cubicBezTo>
                    <a:pt x="799042" y="589491"/>
                    <a:pt x="770996" y="569912"/>
                    <a:pt x="759354" y="572029"/>
                  </a:cubicBezTo>
                  <a:cubicBezTo>
                    <a:pt x="747712" y="574146"/>
                    <a:pt x="755650" y="595842"/>
                    <a:pt x="746654" y="600604"/>
                  </a:cubicBezTo>
                  <a:cubicBezTo>
                    <a:pt x="737658" y="605366"/>
                    <a:pt x="714375" y="607483"/>
                    <a:pt x="705379" y="600604"/>
                  </a:cubicBezTo>
                  <a:cubicBezTo>
                    <a:pt x="696383" y="593725"/>
                    <a:pt x="708554" y="556154"/>
                    <a:pt x="692679" y="559329"/>
                  </a:cubicBezTo>
                  <a:cubicBezTo>
                    <a:pt x="676804" y="562504"/>
                    <a:pt x="624416" y="602721"/>
                    <a:pt x="610129" y="619654"/>
                  </a:cubicBezTo>
                  <a:cubicBezTo>
                    <a:pt x="595842" y="636587"/>
                    <a:pt x="613833" y="647171"/>
                    <a:pt x="606954" y="660929"/>
                  </a:cubicBezTo>
                  <a:cubicBezTo>
                    <a:pt x="600075" y="674687"/>
                    <a:pt x="580496" y="697442"/>
                    <a:pt x="568854" y="702204"/>
                  </a:cubicBezTo>
                  <a:cubicBezTo>
                    <a:pt x="557212" y="706966"/>
                    <a:pt x="549804" y="690562"/>
                    <a:pt x="537104" y="689504"/>
                  </a:cubicBezTo>
                  <a:cubicBezTo>
                    <a:pt x="524404" y="688446"/>
                    <a:pt x="509058" y="693208"/>
                    <a:pt x="492654" y="695854"/>
                  </a:cubicBezTo>
                  <a:cubicBezTo>
                    <a:pt x="476250" y="698500"/>
                    <a:pt x="455612" y="705379"/>
                    <a:pt x="438679" y="705379"/>
                  </a:cubicBezTo>
                  <a:cubicBezTo>
                    <a:pt x="421746" y="705379"/>
                    <a:pt x="401108" y="701675"/>
                    <a:pt x="391054" y="695854"/>
                  </a:cubicBezTo>
                  <a:cubicBezTo>
                    <a:pt x="381000" y="690033"/>
                    <a:pt x="385233" y="676275"/>
                    <a:pt x="378354" y="670454"/>
                  </a:cubicBezTo>
                  <a:cubicBezTo>
                    <a:pt x="371475" y="664633"/>
                    <a:pt x="354541" y="655108"/>
                    <a:pt x="349779" y="660929"/>
                  </a:cubicBezTo>
                  <a:cubicBezTo>
                    <a:pt x="345017" y="666750"/>
                    <a:pt x="347133" y="694266"/>
                    <a:pt x="349779" y="705379"/>
                  </a:cubicBezTo>
                  <a:cubicBezTo>
                    <a:pt x="352425" y="716492"/>
                    <a:pt x="368300" y="715433"/>
                    <a:pt x="365654" y="727604"/>
                  </a:cubicBezTo>
                  <a:cubicBezTo>
                    <a:pt x="363008" y="739775"/>
                    <a:pt x="342900" y="762529"/>
                    <a:pt x="333904" y="778404"/>
                  </a:cubicBezTo>
                  <a:cubicBezTo>
                    <a:pt x="324908" y="794279"/>
                    <a:pt x="314325" y="811741"/>
                    <a:pt x="311679" y="822854"/>
                  </a:cubicBezTo>
                  <a:cubicBezTo>
                    <a:pt x="309033" y="833967"/>
                    <a:pt x="326496" y="836083"/>
                    <a:pt x="318029" y="845079"/>
                  </a:cubicBezTo>
                  <a:cubicBezTo>
                    <a:pt x="309562" y="854075"/>
                    <a:pt x="273579" y="887412"/>
                    <a:pt x="260879" y="876829"/>
                  </a:cubicBezTo>
                  <a:cubicBezTo>
                    <a:pt x="248179" y="866246"/>
                    <a:pt x="249766" y="800100"/>
                    <a:pt x="241829" y="781579"/>
                  </a:cubicBezTo>
                  <a:cubicBezTo>
                    <a:pt x="233892" y="763058"/>
                    <a:pt x="220133" y="772583"/>
                    <a:pt x="213254" y="765704"/>
                  </a:cubicBezTo>
                  <a:cubicBezTo>
                    <a:pt x="206375" y="758825"/>
                    <a:pt x="213254" y="739775"/>
                    <a:pt x="200554" y="740304"/>
                  </a:cubicBezTo>
                  <a:cubicBezTo>
                    <a:pt x="187854" y="740833"/>
                    <a:pt x="150812" y="772583"/>
                    <a:pt x="137054" y="768879"/>
                  </a:cubicBezTo>
                  <a:cubicBezTo>
                    <a:pt x="123296" y="765175"/>
                    <a:pt x="121179" y="747712"/>
                    <a:pt x="118004" y="718079"/>
                  </a:cubicBezTo>
                  <a:cubicBezTo>
                    <a:pt x="114829" y="688446"/>
                    <a:pt x="122237" y="618596"/>
                    <a:pt x="118004" y="591079"/>
                  </a:cubicBezTo>
                  <a:cubicBezTo>
                    <a:pt x="113771" y="563562"/>
                    <a:pt x="98954" y="569912"/>
                    <a:pt x="92604" y="552979"/>
                  </a:cubicBezTo>
                  <a:cubicBezTo>
                    <a:pt x="86254" y="536046"/>
                    <a:pt x="85725" y="503766"/>
                    <a:pt x="79904" y="489479"/>
                  </a:cubicBezTo>
                  <a:cubicBezTo>
                    <a:pt x="74083" y="475192"/>
                    <a:pt x="66675" y="468841"/>
                    <a:pt x="57679" y="467254"/>
                  </a:cubicBezTo>
                  <a:cubicBezTo>
                    <a:pt x="48683" y="465667"/>
                    <a:pt x="34925" y="483658"/>
                    <a:pt x="25929" y="479954"/>
                  </a:cubicBezTo>
                  <a:cubicBezTo>
                    <a:pt x="16933" y="476250"/>
                    <a:pt x="0" y="455083"/>
                    <a:pt x="3704" y="445029"/>
                  </a:cubicBezTo>
                  <a:cubicBezTo>
                    <a:pt x="7408" y="434975"/>
                    <a:pt x="41275" y="430741"/>
                    <a:pt x="48154" y="419629"/>
                  </a:cubicBezTo>
                  <a:cubicBezTo>
                    <a:pt x="55033" y="408517"/>
                    <a:pt x="34925" y="390525"/>
                    <a:pt x="44979" y="378354"/>
                  </a:cubicBezTo>
                  <a:cubicBezTo>
                    <a:pt x="55033" y="366183"/>
                    <a:pt x="99483" y="358775"/>
                    <a:pt x="108479" y="346604"/>
                  </a:cubicBezTo>
                  <a:cubicBezTo>
                    <a:pt x="117475" y="334433"/>
                    <a:pt x="99483" y="316971"/>
                    <a:pt x="98954" y="305329"/>
                  </a:cubicBezTo>
                  <a:cubicBezTo>
                    <a:pt x="98425" y="293687"/>
                    <a:pt x="104246" y="285221"/>
                    <a:pt x="105304" y="276754"/>
                  </a:cubicBezTo>
                  <a:cubicBezTo>
                    <a:pt x="106362" y="268287"/>
                    <a:pt x="106362" y="233891"/>
                    <a:pt x="114829" y="216429"/>
                  </a:cubicBezTo>
                  <a:close/>
                </a:path>
              </a:pathLst>
            </a:custGeom>
            <a:solidFill>
              <a:srgbClr val="5EB4C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3761909" y="2954881"/>
              <a:ext cx="1492739" cy="1084888"/>
            </a:xfrm>
            <a:custGeom>
              <a:avLst/>
              <a:gdLst>
                <a:gd name="connsiteX0" fmla="*/ 2646 w 1335617"/>
                <a:gd name="connsiteY0" fmla="*/ 161925 h 1059392"/>
                <a:gd name="connsiteX1" fmla="*/ 66146 w 1335617"/>
                <a:gd name="connsiteY1" fmla="*/ 238125 h 1059392"/>
                <a:gd name="connsiteX2" fmla="*/ 88371 w 1335617"/>
                <a:gd name="connsiteY2" fmla="*/ 222250 h 1059392"/>
                <a:gd name="connsiteX3" fmla="*/ 135996 w 1335617"/>
                <a:gd name="connsiteY3" fmla="*/ 276225 h 1059392"/>
                <a:gd name="connsiteX4" fmla="*/ 88371 w 1335617"/>
                <a:gd name="connsiteY4" fmla="*/ 311150 h 1059392"/>
                <a:gd name="connsiteX5" fmla="*/ 85196 w 1335617"/>
                <a:gd name="connsiteY5" fmla="*/ 336550 h 1059392"/>
                <a:gd name="connsiteX6" fmla="*/ 126471 w 1335617"/>
                <a:gd name="connsiteY6" fmla="*/ 346075 h 1059392"/>
                <a:gd name="connsiteX7" fmla="*/ 142346 w 1335617"/>
                <a:gd name="connsiteY7" fmla="*/ 387350 h 1059392"/>
                <a:gd name="connsiteX8" fmla="*/ 148696 w 1335617"/>
                <a:gd name="connsiteY8" fmla="*/ 406400 h 1059392"/>
                <a:gd name="connsiteX9" fmla="*/ 164571 w 1335617"/>
                <a:gd name="connsiteY9" fmla="*/ 422275 h 1059392"/>
                <a:gd name="connsiteX10" fmla="*/ 151871 w 1335617"/>
                <a:gd name="connsiteY10" fmla="*/ 479425 h 1059392"/>
                <a:gd name="connsiteX11" fmla="*/ 120121 w 1335617"/>
                <a:gd name="connsiteY11" fmla="*/ 479425 h 1059392"/>
                <a:gd name="connsiteX12" fmla="*/ 135996 w 1335617"/>
                <a:gd name="connsiteY12" fmla="*/ 511175 h 1059392"/>
                <a:gd name="connsiteX13" fmla="*/ 129646 w 1335617"/>
                <a:gd name="connsiteY13" fmla="*/ 536575 h 1059392"/>
                <a:gd name="connsiteX14" fmla="*/ 164571 w 1335617"/>
                <a:gd name="connsiteY14" fmla="*/ 565150 h 1059392"/>
                <a:gd name="connsiteX15" fmla="*/ 177271 w 1335617"/>
                <a:gd name="connsiteY15" fmla="*/ 565150 h 1059392"/>
                <a:gd name="connsiteX16" fmla="*/ 209021 w 1335617"/>
                <a:gd name="connsiteY16" fmla="*/ 622300 h 1059392"/>
                <a:gd name="connsiteX17" fmla="*/ 224896 w 1335617"/>
                <a:gd name="connsiteY17" fmla="*/ 644525 h 1059392"/>
                <a:gd name="connsiteX18" fmla="*/ 256646 w 1335617"/>
                <a:gd name="connsiteY18" fmla="*/ 631825 h 1059392"/>
                <a:gd name="connsiteX19" fmla="*/ 278871 w 1335617"/>
                <a:gd name="connsiteY19" fmla="*/ 660400 h 1059392"/>
                <a:gd name="connsiteX20" fmla="*/ 316971 w 1335617"/>
                <a:gd name="connsiteY20" fmla="*/ 660400 h 1059392"/>
                <a:gd name="connsiteX21" fmla="*/ 336021 w 1335617"/>
                <a:gd name="connsiteY21" fmla="*/ 708025 h 1059392"/>
                <a:gd name="connsiteX22" fmla="*/ 345546 w 1335617"/>
                <a:gd name="connsiteY22" fmla="*/ 736600 h 1059392"/>
                <a:gd name="connsiteX23" fmla="*/ 342371 w 1335617"/>
                <a:gd name="connsiteY23" fmla="*/ 765175 h 1059392"/>
                <a:gd name="connsiteX24" fmla="*/ 320146 w 1335617"/>
                <a:gd name="connsiteY24" fmla="*/ 781050 h 1059392"/>
                <a:gd name="connsiteX25" fmla="*/ 355071 w 1335617"/>
                <a:gd name="connsiteY25" fmla="*/ 892175 h 1059392"/>
                <a:gd name="connsiteX26" fmla="*/ 355071 w 1335617"/>
                <a:gd name="connsiteY26" fmla="*/ 942975 h 1059392"/>
                <a:gd name="connsiteX27" fmla="*/ 374121 w 1335617"/>
                <a:gd name="connsiteY27" fmla="*/ 981075 h 1059392"/>
                <a:gd name="connsiteX28" fmla="*/ 374121 w 1335617"/>
                <a:gd name="connsiteY28" fmla="*/ 1000125 h 1059392"/>
                <a:gd name="connsiteX29" fmla="*/ 415396 w 1335617"/>
                <a:gd name="connsiteY29" fmla="*/ 987425 h 1059392"/>
                <a:gd name="connsiteX30" fmla="*/ 424921 w 1335617"/>
                <a:gd name="connsiteY30" fmla="*/ 993775 h 1059392"/>
                <a:gd name="connsiteX31" fmla="*/ 443971 w 1335617"/>
                <a:gd name="connsiteY31" fmla="*/ 955675 h 1059392"/>
                <a:gd name="connsiteX32" fmla="*/ 504296 w 1335617"/>
                <a:gd name="connsiteY32" fmla="*/ 955675 h 1059392"/>
                <a:gd name="connsiteX33" fmla="*/ 570971 w 1335617"/>
                <a:gd name="connsiteY33" fmla="*/ 949325 h 1059392"/>
                <a:gd name="connsiteX34" fmla="*/ 599546 w 1335617"/>
                <a:gd name="connsiteY34" fmla="*/ 923925 h 1059392"/>
                <a:gd name="connsiteX35" fmla="*/ 647171 w 1335617"/>
                <a:gd name="connsiteY35" fmla="*/ 949325 h 1059392"/>
                <a:gd name="connsiteX36" fmla="*/ 707496 w 1335617"/>
                <a:gd name="connsiteY36" fmla="*/ 917575 h 1059392"/>
                <a:gd name="connsiteX37" fmla="*/ 704321 w 1335617"/>
                <a:gd name="connsiteY37" fmla="*/ 965200 h 1059392"/>
                <a:gd name="connsiteX38" fmla="*/ 751946 w 1335617"/>
                <a:gd name="connsiteY38" fmla="*/ 981075 h 1059392"/>
                <a:gd name="connsiteX39" fmla="*/ 802746 w 1335617"/>
                <a:gd name="connsiteY39" fmla="*/ 974725 h 1059392"/>
                <a:gd name="connsiteX40" fmla="*/ 837671 w 1335617"/>
                <a:gd name="connsiteY40" fmla="*/ 952500 h 1059392"/>
                <a:gd name="connsiteX41" fmla="*/ 869421 w 1335617"/>
                <a:gd name="connsiteY41" fmla="*/ 939800 h 1059392"/>
                <a:gd name="connsiteX42" fmla="*/ 907521 w 1335617"/>
                <a:gd name="connsiteY42" fmla="*/ 933450 h 1059392"/>
                <a:gd name="connsiteX43" fmla="*/ 926571 w 1335617"/>
                <a:gd name="connsiteY43" fmla="*/ 889000 h 1059392"/>
                <a:gd name="connsiteX44" fmla="*/ 964671 w 1335617"/>
                <a:gd name="connsiteY44" fmla="*/ 876300 h 1059392"/>
                <a:gd name="connsiteX45" fmla="*/ 1015471 w 1335617"/>
                <a:gd name="connsiteY45" fmla="*/ 857250 h 1059392"/>
                <a:gd name="connsiteX46" fmla="*/ 1044046 w 1335617"/>
                <a:gd name="connsiteY46" fmla="*/ 889000 h 1059392"/>
                <a:gd name="connsiteX47" fmla="*/ 1009121 w 1335617"/>
                <a:gd name="connsiteY47" fmla="*/ 946150 h 1059392"/>
                <a:gd name="connsiteX48" fmla="*/ 990071 w 1335617"/>
                <a:gd name="connsiteY48" fmla="*/ 974725 h 1059392"/>
                <a:gd name="connsiteX49" fmla="*/ 1015471 w 1335617"/>
                <a:gd name="connsiteY49" fmla="*/ 1009650 h 1059392"/>
                <a:gd name="connsiteX50" fmla="*/ 1040871 w 1335617"/>
                <a:gd name="connsiteY50" fmla="*/ 1038225 h 1059392"/>
                <a:gd name="connsiteX51" fmla="*/ 1066271 w 1335617"/>
                <a:gd name="connsiteY51" fmla="*/ 1047750 h 1059392"/>
                <a:gd name="connsiteX52" fmla="*/ 1129771 w 1335617"/>
                <a:gd name="connsiteY52" fmla="*/ 968375 h 1059392"/>
                <a:gd name="connsiteX53" fmla="*/ 1164696 w 1335617"/>
                <a:gd name="connsiteY53" fmla="*/ 933450 h 1059392"/>
                <a:gd name="connsiteX54" fmla="*/ 1171046 w 1335617"/>
                <a:gd name="connsiteY54" fmla="*/ 873125 h 1059392"/>
                <a:gd name="connsiteX55" fmla="*/ 1199621 w 1335617"/>
                <a:gd name="connsiteY55" fmla="*/ 850900 h 1059392"/>
                <a:gd name="connsiteX56" fmla="*/ 1244071 w 1335617"/>
                <a:gd name="connsiteY56" fmla="*/ 876300 h 1059392"/>
                <a:gd name="connsiteX57" fmla="*/ 1291696 w 1335617"/>
                <a:gd name="connsiteY57" fmla="*/ 866775 h 1059392"/>
                <a:gd name="connsiteX58" fmla="*/ 1298046 w 1335617"/>
                <a:gd name="connsiteY58" fmla="*/ 831850 h 1059392"/>
                <a:gd name="connsiteX59" fmla="*/ 1332971 w 1335617"/>
                <a:gd name="connsiteY59" fmla="*/ 803275 h 1059392"/>
                <a:gd name="connsiteX60" fmla="*/ 1313921 w 1335617"/>
                <a:gd name="connsiteY60" fmla="*/ 758825 h 1059392"/>
                <a:gd name="connsiteX61" fmla="*/ 1313921 w 1335617"/>
                <a:gd name="connsiteY61" fmla="*/ 733425 h 1059392"/>
                <a:gd name="connsiteX62" fmla="*/ 1275821 w 1335617"/>
                <a:gd name="connsiteY62" fmla="*/ 714375 h 1059392"/>
                <a:gd name="connsiteX63" fmla="*/ 1278996 w 1335617"/>
                <a:gd name="connsiteY63" fmla="*/ 676275 h 1059392"/>
                <a:gd name="connsiteX64" fmla="*/ 1247246 w 1335617"/>
                <a:gd name="connsiteY64" fmla="*/ 619125 h 1059392"/>
                <a:gd name="connsiteX65" fmla="*/ 1247246 w 1335617"/>
                <a:gd name="connsiteY65" fmla="*/ 565150 h 1059392"/>
                <a:gd name="connsiteX66" fmla="*/ 1209146 w 1335617"/>
                <a:gd name="connsiteY66" fmla="*/ 514350 h 1059392"/>
                <a:gd name="connsiteX67" fmla="*/ 1202796 w 1335617"/>
                <a:gd name="connsiteY67" fmla="*/ 466725 h 1059392"/>
                <a:gd name="connsiteX68" fmla="*/ 1164696 w 1335617"/>
                <a:gd name="connsiteY68" fmla="*/ 463550 h 1059392"/>
                <a:gd name="connsiteX69" fmla="*/ 1174221 w 1335617"/>
                <a:gd name="connsiteY69" fmla="*/ 434975 h 1059392"/>
                <a:gd name="connsiteX70" fmla="*/ 1101196 w 1335617"/>
                <a:gd name="connsiteY70" fmla="*/ 304800 h 1059392"/>
                <a:gd name="connsiteX71" fmla="*/ 1123421 w 1335617"/>
                <a:gd name="connsiteY71" fmla="*/ 231775 h 1059392"/>
                <a:gd name="connsiteX72" fmla="*/ 1123421 w 1335617"/>
                <a:gd name="connsiteY72" fmla="*/ 206375 h 1059392"/>
                <a:gd name="connsiteX73" fmla="*/ 1085321 w 1335617"/>
                <a:gd name="connsiteY73" fmla="*/ 228600 h 1059392"/>
                <a:gd name="connsiteX74" fmla="*/ 1034521 w 1335617"/>
                <a:gd name="connsiteY74" fmla="*/ 206375 h 1059392"/>
                <a:gd name="connsiteX75" fmla="*/ 974196 w 1335617"/>
                <a:gd name="connsiteY75" fmla="*/ 203200 h 1059392"/>
                <a:gd name="connsiteX76" fmla="*/ 983721 w 1335617"/>
                <a:gd name="connsiteY76" fmla="*/ 133350 h 1059392"/>
                <a:gd name="connsiteX77" fmla="*/ 910696 w 1335617"/>
                <a:gd name="connsiteY77" fmla="*/ 149225 h 1059392"/>
                <a:gd name="connsiteX78" fmla="*/ 859896 w 1335617"/>
                <a:gd name="connsiteY78" fmla="*/ 139700 h 1059392"/>
                <a:gd name="connsiteX79" fmla="*/ 831321 w 1335617"/>
                <a:gd name="connsiteY79" fmla="*/ 168275 h 1059392"/>
                <a:gd name="connsiteX80" fmla="*/ 770996 w 1335617"/>
                <a:gd name="connsiteY80" fmla="*/ 187325 h 1059392"/>
                <a:gd name="connsiteX81" fmla="*/ 739246 w 1335617"/>
                <a:gd name="connsiteY81" fmla="*/ 155575 h 1059392"/>
                <a:gd name="connsiteX82" fmla="*/ 685271 w 1335617"/>
                <a:gd name="connsiteY82" fmla="*/ 155575 h 1059392"/>
                <a:gd name="connsiteX83" fmla="*/ 666221 w 1335617"/>
                <a:gd name="connsiteY83" fmla="*/ 139700 h 1059392"/>
                <a:gd name="connsiteX84" fmla="*/ 602721 w 1335617"/>
                <a:gd name="connsiteY84" fmla="*/ 203200 h 1059392"/>
                <a:gd name="connsiteX85" fmla="*/ 555096 w 1335617"/>
                <a:gd name="connsiteY85" fmla="*/ 225425 h 1059392"/>
                <a:gd name="connsiteX86" fmla="*/ 526521 w 1335617"/>
                <a:gd name="connsiteY86" fmla="*/ 114300 h 1059392"/>
                <a:gd name="connsiteX87" fmla="*/ 434446 w 1335617"/>
                <a:gd name="connsiteY87" fmla="*/ 107950 h 1059392"/>
                <a:gd name="connsiteX88" fmla="*/ 361421 w 1335617"/>
                <a:gd name="connsiteY88" fmla="*/ 60325 h 1059392"/>
                <a:gd name="connsiteX89" fmla="*/ 288396 w 1335617"/>
                <a:gd name="connsiteY89" fmla="*/ 47625 h 1059392"/>
                <a:gd name="connsiteX90" fmla="*/ 266171 w 1335617"/>
                <a:gd name="connsiteY90" fmla="*/ 9525 h 1059392"/>
                <a:gd name="connsiteX91" fmla="*/ 215371 w 1335617"/>
                <a:gd name="connsiteY91" fmla="*/ 25400 h 1059392"/>
                <a:gd name="connsiteX92" fmla="*/ 180446 w 1335617"/>
                <a:gd name="connsiteY92" fmla="*/ 0 h 1059392"/>
                <a:gd name="connsiteX93" fmla="*/ 167746 w 1335617"/>
                <a:gd name="connsiteY93" fmla="*/ 25400 h 1059392"/>
                <a:gd name="connsiteX94" fmla="*/ 135996 w 1335617"/>
                <a:gd name="connsiteY94" fmla="*/ 28575 h 1059392"/>
                <a:gd name="connsiteX95" fmla="*/ 129646 w 1335617"/>
                <a:gd name="connsiteY95" fmla="*/ 79375 h 1059392"/>
                <a:gd name="connsiteX96" fmla="*/ 85196 w 1335617"/>
                <a:gd name="connsiteY96" fmla="*/ 63500 h 1059392"/>
                <a:gd name="connsiteX97" fmla="*/ 50271 w 1335617"/>
                <a:gd name="connsiteY97" fmla="*/ 101600 h 1059392"/>
                <a:gd name="connsiteX98" fmla="*/ 2646 w 1335617"/>
                <a:gd name="connsiteY98" fmla="*/ 161925 h 105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335617" h="1059392">
                  <a:moveTo>
                    <a:pt x="2646" y="161925"/>
                  </a:moveTo>
                  <a:cubicBezTo>
                    <a:pt x="5292" y="184679"/>
                    <a:pt x="51859" y="228071"/>
                    <a:pt x="66146" y="238125"/>
                  </a:cubicBezTo>
                  <a:cubicBezTo>
                    <a:pt x="80433" y="248179"/>
                    <a:pt x="76729" y="215900"/>
                    <a:pt x="88371" y="222250"/>
                  </a:cubicBezTo>
                  <a:cubicBezTo>
                    <a:pt x="100013" y="228600"/>
                    <a:pt x="135996" y="261408"/>
                    <a:pt x="135996" y="276225"/>
                  </a:cubicBezTo>
                  <a:cubicBezTo>
                    <a:pt x="135996" y="291042"/>
                    <a:pt x="96838" y="301096"/>
                    <a:pt x="88371" y="311150"/>
                  </a:cubicBezTo>
                  <a:cubicBezTo>
                    <a:pt x="79904" y="321204"/>
                    <a:pt x="78846" y="330729"/>
                    <a:pt x="85196" y="336550"/>
                  </a:cubicBezTo>
                  <a:cubicBezTo>
                    <a:pt x="91546" y="342371"/>
                    <a:pt x="116946" y="337608"/>
                    <a:pt x="126471" y="346075"/>
                  </a:cubicBezTo>
                  <a:cubicBezTo>
                    <a:pt x="135996" y="354542"/>
                    <a:pt x="138642" y="377296"/>
                    <a:pt x="142346" y="387350"/>
                  </a:cubicBezTo>
                  <a:cubicBezTo>
                    <a:pt x="146050" y="397404"/>
                    <a:pt x="144992" y="400579"/>
                    <a:pt x="148696" y="406400"/>
                  </a:cubicBezTo>
                  <a:cubicBezTo>
                    <a:pt x="152400" y="412221"/>
                    <a:pt x="164042" y="410104"/>
                    <a:pt x="164571" y="422275"/>
                  </a:cubicBezTo>
                  <a:cubicBezTo>
                    <a:pt x="165100" y="434446"/>
                    <a:pt x="159279" y="469900"/>
                    <a:pt x="151871" y="479425"/>
                  </a:cubicBezTo>
                  <a:cubicBezTo>
                    <a:pt x="144463" y="488950"/>
                    <a:pt x="122767" y="474133"/>
                    <a:pt x="120121" y="479425"/>
                  </a:cubicBezTo>
                  <a:cubicBezTo>
                    <a:pt x="117475" y="484717"/>
                    <a:pt x="134409" y="501650"/>
                    <a:pt x="135996" y="511175"/>
                  </a:cubicBezTo>
                  <a:cubicBezTo>
                    <a:pt x="137584" y="520700"/>
                    <a:pt x="124884" y="527579"/>
                    <a:pt x="129646" y="536575"/>
                  </a:cubicBezTo>
                  <a:cubicBezTo>
                    <a:pt x="134408" y="545571"/>
                    <a:pt x="156634" y="560388"/>
                    <a:pt x="164571" y="565150"/>
                  </a:cubicBezTo>
                  <a:cubicBezTo>
                    <a:pt x="172509" y="569913"/>
                    <a:pt x="169863" y="555625"/>
                    <a:pt x="177271" y="565150"/>
                  </a:cubicBezTo>
                  <a:cubicBezTo>
                    <a:pt x="184679" y="574675"/>
                    <a:pt x="201084" y="609071"/>
                    <a:pt x="209021" y="622300"/>
                  </a:cubicBezTo>
                  <a:cubicBezTo>
                    <a:pt x="216958" y="635529"/>
                    <a:pt x="216958" y="642937"/>
                    <a:pt x="224896" y="644525"/>
                  </a:cubicBezTo>
                  <a:cubicBezTo>
                    <a:pt x="232834" y="646113"/>
                    <a:pt x="247650" y="629179"/>
                    <a:pt x="256646" y="631825"/>
                  </a:cubicBezTo>
                  <a:cubicBezTo>
                    <a:pt x="265642" y="634471"/>
                    <a:pt x="268817" y="655638"/>
                    <a:pt x="278871" y="660400"/>
                  </a:cubicBezTo>
                  <a:cubicBezTo>
                    <a:pt x="288925" y="665163"/>
                    <a:pt x="307446" y="652463"/>
                    <a:pt x="316971" y="660400"/>
                  </a:cubicBezTo>
                  <a:cubicBezTo>
                    <a:pt x="326496" y="668337"/>
                    <a:pt x="331258" y="695325"/>
                    <a:pt x="336021" y="708025"/>
                  </a:cubicBezTo>
                  <a:cubicBezTo>
                    <a:pt x="340784" y="720725"/>
                    <a:pt x="344488" y="727075"/>
                    <a:pt x="345546" y="736600"/>
                  </a:cubicBezTo>
                  <a:cubicBezTo>
                    <a:pt x="346604" y="746125"/>
                    <a:pt x="346604" y="757767"/>
                    <a:pt x="342371" y="765175"/>
                  </a:cubicBezTo>
                  <a:cubicBezTo>
                    <a:pt x="338138" y="772583"/>
                    <a:pt x="318029" y="759883"/>
                    <a:pt x="320146" y="781050"/>
                  </a:cubicBezTo>
                  <a:cubicBezTo>
                    <a:pt x="322263" y="802217"/>
                    <a:pt x="349250" y="865187"/>
                    <a:pt x="355071" y="892175"/>
                  </a:cubicBezTo>
                  <a:cubicBezTo>
                    <a:pt x="360892" y="919163"/>
                    <a:pt x="351896" y="928158"/>
                    <a:pt x="355071" y="942975"/>
                  </a:cubicBezTo>
                  <a:cubicBezTo>
                    <a:pt x="358246" y="957792"/>
                    <a:pt x="370946" y="971550"/>
                    <a:pt x="374121" y="981075"/>
                  </a:cubicBezTo>
                  <a:cubicBezTo>
                    <a:pt x="377296" y="990600"/>
                    <a:pt x="367242" y="999067"/>
                    <a:pt x="374121" y="1000125"/>
                  </a:cubicBezTo>
                  <a:cubicBezTo>
                    <a:pt x="381000" y="1001183"/>
                    <a:pt x="406929" y="988483"/>
                    <a:pt x="415396" y="987425"/>
                  </a:cubicBezTo>
                  <a:cubicBezTo>
                    <a:pt x="423863" y="986367"/>
                    <a:pt x="420159" y="999067"/>
                    <a:pt x="424921" y="993775"/>
                  </a:cubicBezTo>
                  <a:cubicBezTo>
                    <a:pt x="429684" y="988483"/>
                    <a:pt x="430742" y="962025"/>
                    <a:pt x="443971" y="955675"/>
                  </a:cubicBezTo>
                  <a:cubicBezTo>
                    <a:pt x="457200" y="949325"/>
                    <a:pt x="483129" y="956733"/>
                    <a:pt x="504296" y="955675"/>
                  </a:cubicBezTo>
                  <a:cubicBezTo>
                    <a:pt x="525463" y="954617"/>
                    <a:pt x="555096" y="954617"/>
                    <a:pt x="570971" y="949325"/>
                  </a:cubicBezTo>
                  <a:cubicBezTo>
                    <a:pt x="586846" y="944033"/>
                    <a:pt x="586846" y="923925"/>
                    <a:pt x="599546" y="923925"/>
                  </a:cubicBezTo>
                  <a:cubicBezTo>
                    <a:pt x="612246" y="923925"/>
                    <a:pt x="629180" y="950383"/>
                    <a:pt x="647171" y="949325"/>
                  </a:cubicBezTo>
                  <a:cubicBezTo>
                    <a:pt x="665162" y="948267"/>
                    <a:pt x="697971" y="914929"/>
                    <a:pt x="707496" y="917575"/>
                  </a:cubicBezTo>
                  <a:cubicBezTo>
                    <a:pt x="717021" y="920221"/>
                    <a:pt x="696913" y="954617"/>
                    <a:pt x="704321" y="965200"/>
                  </a:cubicBezTo>
                  <a:cubicBezTo>
                    <a:pt x="711729" y="975783"/>
                    <a:pt x="735542" y="979488"/>
                    <a:pt x="751946" y="981075"/>
                  </a:cubicBezTo>
                  <a:cubicBezTo>
                    <a:pt x="768350" y="982662"/>
                    <a:pt x="788458" y="979488"/>
                    <a:pt x="802746" y="974725"/>
                  </a:cubicBezTo>
                  <a:cubicBezTo>
                    <a:pt x="817034" y="969962"/>
                    <a:pt x="826559" y="958321"/>
                    <a:pt x="837671" y="952500"/>
                  </a:cubicBezTo>
                  <a:cubicBezTo>
                    <a:pt x="848783" y="946679"/>
                    <a:pt x="857779" y="942975"/>
                    <a:pt x="869421" y="939800"/>
                  </a:cubicBezTo>
                  <a:cubicBezTo>
                    <a:pt x="881063" y="936625"/>
                    <a:pt x="897996" y="941917"/>
                    <a:pt x="907521" y="933450"/>
                  </a:cubicBezTo>
                  <a:cubicBezTo>
                    <a:pt x="917046" y="924983"/>
                    <a:pt x="917046" y="898525"/>
                    <a:pt x="926571" y="889000"/>
                  </a:cubicBezTo>
                  <a:cubicBezTo>
                    <a:pt x="936096" y="879475"/>
                    <a:pt x="949854" y="881592"/>
                    <a:pt x="964671" y="876300"/>
                  </a:cubicBezTo>
                  <a:cubicBezTo>
                    <a:pt x="979488" y="871008"/>
                    <a:pt x="1002242" y="855133"/>
                    <a:pt x="1015471" y="857250"/>
                  </a:cubicBezTo>
                  <a:cubicBezTo>
                    <a:pt x="1028700" y="859367"/>
                    <a:pt x="1045104" y="874183"/>
                    <a:pt x="1044046" y="889000"/>
                  </a:cubicBezTo>
                  <a:cubicBezTo>
                    <a:pt x="1042988" y="903817"/>
                    <a:pt x="1018117" y="931863"/>
                    <a:pt x="1009121" y="946150"/>
                  </a:cubicBezTo>
                  <a:cubicBezTo>
                    <a:pt x="1000125" y="960437"/>
                    <a:pt x="989013" y="964142"/>
                    <a:pt x="990071" y="974725"/>
                  </a:cubicBezTo>
                  <a:cubicBezTo>
                    <a:pt x="991129" y="985308"/>
                    <a:pt x="1007004" y="999067"/>
                    <a:pt x="1015471" y="1009650"/>
                  </a:cubicBezTo>
                  <a:cubicBezTo>
                    <a:pt x="1023938" y="1020233"/>
                    <a:pt x="1032404" y="1031875"/>
                    <a:pt x="1040871" y="1038225"/>
                  </a:cubicBezTo>
                  <a:cubicBezTo>
                    <a:pt x="1049338" y="1044575"/>
                    <a:pt x="1051455" y="1059392"/>
                    <a:pt x="1066271" y="1047750"/>
                  </a:cubicBezTo>
                  <a:cubicBezTo>
                    <a:pt x="1081087" y="1036108"/>
                    <a:pt x="1113367" y="987425"/>
                    <a:pt x="1129771" y="968375"/>
                  </a:cubicBezTo>
                  <a:cubicBezTo>
                    <a:pt x="1146175" y="949325"/>
                    <a:pt x="1157817" y="949325"/>
                    <a:pt x="1164696" y="933450"/>
                  </a:cubicBezTo>
                  <a:cubicBezTo>
                    <a:pt x="1171575" y="917575"/>
                    <a:pt x="1165225" y="886883"/>
                    <a:pt x="1171046" y="873125"/>
                  </a:cubicBezTo>
                  <a:cubicBezTo>
                    <a:pt x="1176867" y="859367"/>
                    <a:pt x="1187450" y="850371"/>
                    <a:pt x="1199621" y="850900"/>
                  </a:cubicBezTo>
                  <a:cubicBezTo>
                    <a:pt x="1211792" y="851429"/>
                    <a:pt x="1228725" y="873654"/>
                    <a:pt x="1244071" y="876300"/>
                  </a:cubicBezTo>
                  <a:cubicBezTo>
                    <a:pt x="1259417" y="878946"/>
                    <a:pt x="1282700" y="874183"/>
                    <a:pt x="1291696" y="866775"/>
                  </a:cubicBezTo>
                  <a:cubicBezTo>
                    <a:pt x="1300692" y="859367"/>
                    <a:pt x="1291167" y="842433"/>
                    <a:pt x="1298046" y="831850"/>
                  </a:cubicBezTo>
                  <a:cubicBezTo>
                    <a:pt x="1304925" y="821267"/>
                    <a:pt x="1330325" y="815446"/>
                    <a:pt x="1332971" y="803275"/>
                  </a:cubicBezTo>
                  <a:cubicBezTo>
                    <a:pt x="1335617" y="791104"/>
                    <a:pt x="1317096" y="770467"/>
                    <a:pt x="1313921" y="758825"/>
                  </a:cubicBezTo>
                  <a:cubicBezTo>
                    <a:pt x="1310746" y="747183"/>
                    <a:pt x="1320271" y="740833"/>
                    <a:pt x="1313921" y="733425"/>
                  </a:cubicBezTo>
                  <a:cubicBezTo>
                    <a:pt x="1307571" y="726017"/>
                    <a:pt x="1281642" y="723900"/>
                    <a:pt x="1275821" y="714375"/>
                  </a:cubicBezTo>
                  <a:cubicBezTo>
                    <a:pt x="1270000" y="704850"/>
                    <a:pt x="1283758" y="692150"/>
                    <a:pt x="1278996" y="676275"/>
                  </a:cubicBezTo>
                  <a:cubicBezTo>
                    <a:pt x="1274234" y="660400"/>
                    <a:pt x="1252538" y="637646"/>
                    <a:pt x="1247246" y="619125"/>
                  </a:cubicBezTo>
                  <a:cubicBezTo>
                    <a:pt x="1241954" y="600604"/>
                    <a:pt x="1253596" y="582612"/>
                    <a:pt x="1247246" y="565150"/>
                  </a:cubicBezTo>
                  <a:cubicBezTo>
                    <a:pt x="1240896" y="547688"/>
                    <a:pt x="1216554" y="530754"/>
                    <a:pt x="1209146" y="514350"/>
                  </a:cubicBezTo>
                  <a:cubicBezTo>
                    <a:pt x="1201738" y="497946"/>
                    <a:pt x="1210204" y="475192"/>
                    <a:pt x="1202796" y="466725"/>
                  </a:cubicBezTo>
                  <a:cubicBezTo>
                    <a:pt x="1195388" y="458258"/>
                    <a:pt x="1169459" y="468842"/>
                    <a:pt x="1164696" y="463550"/>
                  </a:cubicBezTo>
                  <a:cubicBezTo>
                    <a:pt x="1159934" y="458258"/>
                    <a:pt x="1184804" y="461433"/>
                    <a:pt x="1174221" y="434975"/>
                  </a:cubicBezTo>
                  <a:cubicBezTo>
                    <a:pt x="1163638" y="408517"/>
                    <a:pt x="1109663" y="338667"/>
                    <a:pt x="1101196" y="304800"/>
                  </a:cubicBezTo>
                  <a:cubicBezTo>
                    <a:pt x="1092729" y="270933"/>
                    <a:pt x="1119717" y="248179"/>
                    <a:pt x="1123421" y="231775"/>
                  </a:cubicBezTo>
                  <a:cubicBezTo>
                    <a:pt x="1127125" y="215371"/>
                    <a:pt x="1129771" y="206904"/>
                    <a:pt x="1123421" y="206375"/>
                  </a:cubicBezTo>
                  <a:cubicBezTo>
                    <a:pt x="1117071" y="205846"/>
                    <a:pt x="1100138" y="228600"/>
                    <a:pt x="1085321" y="228600"/>
                  </a:cubicBezTo>
                  <a:cubicBezTo>
                    <a:pt x="1070504" y="228600"/>
                    <a:pt x="1053042" y="210608"/>
                    <a:pt x="1034521" y="206375"/>
                  </a:cubicBezTo>
                  <a:cubicBezTo>
                    <a:pt x="1016000" y="202142"/>
                    <a:pt x="982663" y="215371"/>
                    <a:pt x="974196" y="203200"/>
                  </a:cubicBezTo>
                  <a:cubicBezTo>
                    <a:pt x="965729" y="191029"/>
                    <a:pt x="994304" y="142346"/>
                    <a:pt x="983721" y="133350"/>
                  </a:cubicBezTo>
                  <a:cubicBezTo>
                    <a:pt x="973138" y="124354"/>
                    <a:pt x="931333" y="148167"/>
                    <a:pt x="910696" y="149225"/>
                  </a:cubicBezTo>
                  <a:cubicBezTo>
                    <a:pt x="890059" y="150283"/>
                    <a:pt x="873125" y="136525"/>
                    <a:pt x="859896" y="139700"/>
                  </a:cubicBezTo>
                  <a:cubicBezTo>
                    <a:pt x="846667" y="142875"/>
                    <a:pt x="846138" y="160338"/>
                    <a:pt x="831321" y="168275"/>
                  </a:cubicBezTo>
                  <a:cubicBezTo>
                    <a:pt x="816504" y="176213"/>
                    <a:pt x="786342" y="189442"/>
                    <a:pt x="770996" y="187325"/>
                  </a:cubicBezTo>
                  <a:cubicBezTo>
                    <a:pt x="755650" y="185208"/>
                    <a:pt x="753533" y="160867"/>
                    <a:pt x="739246" y="155575"/>
                  </a:cubicBezTo>
                  <a:cubicBezTo>
                    <a:pt x="724959" y="150283"/>
                    <a:pt x="697442" y="158221"/>
                    <a:pt x="685271" y="155575"/>
                  </a:cubicBezTo>
                  <a:cubicBezTo>
                    <a:pt x="673100" y="152929"/>
                    <a:pt x="679979" y="131763"/>
                    <a:pt x="666221" y="139700"/>
                  </a:cubicBezTo>
                  <a:cubicBezTo>
                    <a:pt x="652463" y="147638"/>
                    <a:pt x="621242" y="188913"/>
                    <a:pt x="602721" y="203200"/>
                  </a:cubicBezTo>
                  <a:cubicBezTo>
                    <a:pt x="584200" y="217487"/>
                    <a:pt x="567796" y="240242"/>
                    <a:pt x="555096" y="225425"/>
                  </a:cubicBezTo>
                  <a:cubicBezTo>
                    <a:pt x="542396" y="210608"/>
                    <a:pt x="546629" y="133879"/>
                    <a:pt x="526521" y="114300"/>
                  </a:cubicBezTo>
                  <a:cubicBezTo>
                    <a:pt x="506413" y="94721"/>
                    <a:pt x="461963" y="116946"/>
                    <a:pt x="434446" y="107950"/>
                  </a:cubicBezTo>
                  <a:cubicBezTo>
                    <a:pt x="406929" y="98954"/>
                    <a:pt x="385763" y="70379"/>
                    <a:pt x="361421" y="60325"/>
                  </a:cubicBezTo>
                  <a:cubicBezTo>
                    <a:pt x="337079" y="50271"/>
                    <a:pt x="304271" y="56092"/>
                    <a:pt x="288396" y="47625"/>
                  </a:cubicBezTo>
                  <a:cubicBezTo>
                    <a:pt x="272521" y="39158"/>
                    <a:pt x="278342" y="13229"/>
                    <a:pt x="266171" y="9525"/>
                  </a:cubicBezTo>
                  <a:cubicBezTo>
                    <a:pt x="254000" y="5821"/>
                    <a:pt x="229658" y="26987"/>
                    <a:pt x="215371" y="25400"/>
                  </a:cubicBezTo>
                  <a:cubicBezTo>
                    <a:pt x="201084" y="23813"/>
                    <a:pt x="188383" y="0"/>
                    <a:pt x="180446" y="0"/>
                  </a:cubicBezTo>
                  <a:cubicBezTo>
                    <a:pt x="172509" y="0"/>
                    <a:pt x="175154" y="20638"/>
                    <a:pt x="167746" y="25400"/>
                  </a:cubicBezTo>
                  <a:cubicBezTo>
                    <a:pt x="160338" y="30163"/>
                    <a:pt x="142346" y="19579"/>
                    <a:pt x="135996" y="28575"/>
                  </a:cubicBezTo>
                  <a:cubicBezTo>
                    <a:pt x="129646" y="37571"/>
                    <a:pt x="138113" y="73554"/>
                    <a:pt x="129646" y="79375"/>
                  </a:cubicBezTo>
                  <a:cubicBezTo>
                    <a:pt x="121179" y="85196"/>
                    <a:pt x="98425" y="59796"/>
                    <a:pt x="85196" y="63500"/>
                  </a:cubicBezTo>
                  <a:cubicBezTo>
                    <a:pt x="71967" y="67204"/>
                    <a:pt x="64559" y="93133"/>
                    <a:pt x="50271" y="101600"/>
                  </a:cubicBezTo>
                  <a:cubicBezTo>
                    <a:pt x="35983" y="110067"/>
                    <a:pt x="0" y="139171"/>
                    <a:pt x="2646" y="161925"/>
                  </a:cubicBezTo>
                  <a:close/>
                </a:path>
              </a:pathLst>
            </a:custGeom>
            <a:solidFill>
              <a:srgbClr val="41995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4799524" y="3602883"/>
              <a:ext cx="935717" cy="971653"/>
            </a:xfrm>
            <a:custGeom>
              <a:avLst/>
              <a:gdLst>
                <a:gd name="connsiteX0" fmla="*/ 322262 w 902758"/>
                <a:gd name="connsiteY0" fmla="*/ 64558 h 1031875"/>
                <a:gd name="connsiteX1" fmla="*/ 350837 w 902758"/>
                <a:gd name="connsiteY1" fmla="*/ 115358 h 1031875"/>
                <a:gd name="connsiteX2" fmla="*/ 360362 w 902758"/>
                <a:gd name="connsiteY2" fmla="*/ 128058 h 1031875"/>
                <a:gd name="connsiteX3" fmla="*/ 354012 w 902758"/>
                <a:gd name="connsiteY3" fmla="*/ 150283 h 1031875"/>
                <a:gd name="connsiteX4" fmla="*/ 388937 w 902758"/>
                <a:gd name="connsiteY4" fmla="*/ 162983 h 1031875"/>
                <a:gd name="connsiteX5" fmla="*/ 363537 w 902758"/>
                <a:gd name="connsiteY5" fmla="*/ 204258 h 1031875"/>
                <a:gd name="connsiteX6" fmla="*/ 338137 w 902758"/>
                <a:gd name="connsiteY6" fmla="*/ 220133 h 1031875"/>
                <a:gd name="connsiteX7" fmla="*/ 334962 w 902758"/>
                <a:gd name="connsiteY7" fmla="*/ 248708 h 1031875"/>
                <a:gd name="connsiteX8" fmla="*/ 296862 w 902758"/>
                <a:gd name="connsiteY8" fmla="*/ 242358 h 1031875"/>
                <a:gd name="connsiteX9" fmla="*/ 265112 w 902758"/>
                <a:gd name="connsiteY9" fmla="*/ 245533 h 1031875"/>
                <a:gd name="connsiteX10" fmla="*/ 230187 w 902758"/>
                <a:gd name="connsiteY10" fmla="*/ 232833 h 1031875"/>
                <a:gd name="connsiteX11" fmla="*/ 207962 w 902758"/>
                <a:gd name="connsiteY11" fmla="*/ 267758 h 1031875"/>
                <a:gd name="connsiteX12" fmla="*/ 207962 w 902758"/>
                <a:gd name="connsiteY12" fmla="*/ 305858 h 1031875"/>
                <a:gd name="connsiteX13" fmla="*/ 166687 w 902758"/>
                <a:gd name="connsiteY13" fmla="*/ 353483 h 1031875"/>
                <a:gd name="connsiteX14" fmla="*/ 96837 w 902758"/>
                <a:gd name="connsiteY14" fmla="*/ 420158 h 1031875"/>
                <a:gd name="connsiteX15" fmla="*/ 84137 w 902758"/>
                <a:gd name="connsiteY15" fmla="*/ 455083 h 1031875"/>
                <a:gd name="connsiteX16" fmla="*/ 65087 w 902758"/>
                <a:gd name="connsiteY16" fmla="*/ 505883 h 1031875"/>
                <a:gd name="connsiteX17" fmla="*/ 30162 w 902758"/>
                <a:gd name="connsiteY17" fmla="*/ 509058 h 1031875"/>
                <a:gd name="connsiteX18" fmla="*/ 7937 w 902758"/>
                <a:gd name="connsiteY18" fmla="*/ 547158 h 1031875"/>
                <a:gd name="connsiteX19" fmla="*/ 26987 w 902758"/>
                <a:gd name="connsiteY19" fmla="*/ 572558 h 1031875"/>
                <a:gd name="connsiteX20" fmla="*/ 14287 w 902758"/>
                <a:gd name="connsiteY20" fmla="*/ 632883 h 1031875"/>
                <a:gd name="connsiteX21" fmla="*/ 4762 w 902758"/>
                <a:gd name="connsiteY21" fmla="*/ 658283 h 1031875"/>
                <a:gd name="connsiteX22" fmla="*/ 42862 w 902758"/>
                <a:gd name="connsiteY22" fmla="*/ 702733 h 1031875"/>
                <a:gd name="connsiteX23" fmla="*/ 61912 w 902758"/>
                <a:gd name="connsiteY23" fmla="*/ 721783 h 1031875"/>
                <a:gd name="connsiteX24" fmla="*/ 52387 w 902758"/>
                <a:gd name="connsiteY24" fmla="*/ 766233 h 1031875"/>
                <a:gd name="connsiteX25" fmla="*/ 58737 w 902758"/>
                <a:gd name="connsiteY25" fmla="*/ 791633 h 1031875"/>
                <a:gd name="connsiteX26" fmla="*/ 87312 w 902758"/>
                <a:gd name="connsiteY26" fmla="*/ 797983 h 1031875"/>
                <a:gd name="connsiteX27" fmla="*/ 109537 w 902758"/>
                <a:gd name="connsiteY27" fmla="*/ 813858 h 1031875"/>
                <a:gd name="connsiteX28" fmla="*/ 141287 w 902758"/>
                <a:gd name="connsiteY28" fmla="*/ 839258 h 1031875"/>
                <a:gd name="connsiteX29" fmla="*/ 150812 w 902758"/>
                <a:gd name="connsiteY29" fmla="*/ 864658 h 1031875"/>
                <a:gd name="connsiteX30" fmla="*/ 179387 w 902758"/>
                <a:gd name="connsiteY30" fmla="*/ 877358 h 1031875"/>
                <a:gd name="connsiteX31" fmla="*/ 204787 w 902758"/>
                <a:gd name="connsiteY31" fmla="*/ 909108 h 1031875"/>
                <a:gd name="connsiteX32" fmla="*/ 271462 w 902758"/>
                <a:gd name="connsiteY32" fmla="*/ 921808 h 1031875"/>
                <a:gd name="connsiteX33" fmla="*/ 280987 w 902758"/>
                <a:gd name="connsiteY33" fmla="*/ 912283 h 1031875"/>
                <a:gd name="connsiteX34" fmla="*/ 296862 w 902758"/>
                <a:gd name="connsiteY34" fmla="*/ 874183 h 1031875"/>
                <a:gd name="connsiteX35" fmla="*/ 341312 w 902758"/>
                <a:gd name="connsiteY35" fmla="*/ 848783 h 1031875"/>
                <a:gd name="connsiteX36" fmla="*/ 363537 w 902758"/>
                <a:gd name="connsiteY36" fmla="*/ 867833 h 1031875"/>
                <a:gd name="connsiteX37" fmla="*/ 401637 w 902758"/>
                <a:gd name="connsiteY37" fmla="*/ 902758 h 1031875"/>
                <a:gd name="connsiteX38" fmla="*/ 423862 w 902758"/>
                <a:gd name="connsiteY38" fmla="*/ 886883 h 1031875"/>
                <a:gd name="connsiteX39" fmla="*/ 427037 w 902758"/>
                <a:gd name="connsiteY39" fmla="*/ 855133 h 1031875"/>
                <a:gd name="connsiteX40" fmla="*/ 449262 w 902758"/>
                <a:gd name="connsiteY40" fmla="*/ 864658 h 1031875"/>
                <a:gd name="connsiteX41" fmla="*/ 461962 w 902758"/>
                <a:gd name="connsiteY41" fmla="*/ 890058 h 1031875"/>
                <a:gd name="connsiteX42" fmla="*/ 487362 w 902758"/>
                <a:gd name="connsiteY42" fmla="*/ 890058 h 1031875"/>
                <a:gd name="connsiteX43" fmla="*/ 481012 w 902758"/>
                <a:gd name="connsiteY43" fmla="*/ 915458 h 1031875"/>
                <a:gd name="connsiteX44" fmla="*/ 474662 w 902758"/>
                <a:gd name="connsiteY44" fmla="*/ 950383 h 1031875"/>
                <a:gd name="connsiteX45" fmla="*/ 496887 w 902758"/>
                <a:gd name="connsiteY45" fmla="*/ 978958 h 1031875"/>
                <a:gd name="connsiteX46" fmla="*/ 468312 w 902758"/>
                <a:gd name="connsiteY46" fmla="*/ 1001183 h 1031875"/>
                <a:gd name="connsiteX47" fmla="*/ 496887 w 902758"/>
                <a:gd name="connsiteY47" fmla="*/ 1029758 h 1031875"/>
                <a:gd name="connsiteX48" fmla="*/ 544512 w 902758"/>
                <a:gd name="connsiteY48" fmla="*/ 1013883 h 1031875"/>
                <a:gd name="connsiteX49" fmla="*/ 627062 w 902758"/>
                <a:gd name="connsiteY49" fmla="*/ 1013883 h 1031875"/>
                <a:gd name="connsiteX50" fmla="*/ 684212 w 902758"/>
                <a:gd name="connsiteY50" fmla="*/ 934508 h 1031875"/>
                <a:gd name="connsiteX51" fmla="*/ 655637 w 902758"/>
                <a:gd name="connsiteY51" fmla="*/ 905933 h 1031875"/>
                <a:gd name="connsiteX52" fmla="*/ 639762 w 902758"/>
                <a:gd name="connsiteY52" fmla="*/ 858308 h 1031875"/>
                <a:gd name="connsiteX53" fmla="*/ 652462 w 902758"/>
                <a:gd name="connsiteY53" fmla="*/ 813858 h 1031875"/>
                <a:gd name="connsiteX54" fmla="*/ 687387 w 902758"/>
                <a:gd name="connsiteY54" fmla="*/ 794808 h 1031875"/>
                <a:gd name="connsiteX55" fmla="*/ 719137 w 902758"/>
                <a:gd name="connsiteY55" fmla="*/ 794808 h 1031875"/>
                <a:gd name="connsiteX56" fmla="*/ 763587 w 902758"/>
                <a:gd name="connsiteY56" fmla="*/ 797983 h 1031875"/>
                <a:gd name="connsiteX57" fmla="*/ 795337 w 902758"/>
                <a:gd name="connsiteY57" fmla="*/ 813858 h 1031875"/>
                <a:gd name="connsiteX58" fmla="*/ 817562 w 902758"/>
                <a:gd name="connsiteY58" fmla="*/ 832908 h 1031875"/>
                <a:gd name="connsiteX59" fmla="*/ 862012 w 902758"/>
                <a:gd name="connsiteY59" fmla="*/ 810683 h 1031875"/>
                <a:gd name="connsiteX60" fmla="*/ 865187 w 902758"/>
                <a:gd name="connsiteY60" fmla="*/ 728133 h 1031875"/>
                <a:gd name="connsiteX61" fmla="*/ 836612 w 902758"/>
                <a:gd name="connsiteY61" fmla="*/ 699558 h 1031875"/>
                <a:gd name="connsiteX62" fmla="*/ 842962 w 902758"/>
                <a:gd name="connsiteY62" fmla="*/ 629708 h 1031875"/>
                <a:gd name="connsiteX63" fmla="*/ 785812 w 902758"/>
                <a:gd name="connsiteY63" fmla="*/ 613833 h 1031875"/>
                <a:gd name="connsiteX64" fmla="*/ 763587 w 902758"/>
                <a:gd name="connsiteY64" fmla="*/ 591608 h 1031875"/>
                <a:gd name="connsiteX65" fmla="*/ 833437 w 902758"/>
                <a:gd name="connsiteY65" fmla="*/ 569383 h 1031875"/>
                <a:gd name="connsiteX66" fmla="*/ 817562 w 902758"/>
                <a:gd name="connsiteY66" fmla="*/ 534458 h 1031875"/>
                <a:gd name="connsiteX67" fmla="*/ 893762 w 902758"/>
                <a:gd name="connsiteY67" fmla="*/ 499533 h 1031875"/>
                <a:gd name="connsiteX68" fmla="*/ 871537 w 902758"/>
                <a:gd name="connsiteY68" fmla="*/ 445558 h 1031875"/>
                <a:gd name="connsiteX69" fmla="*/ 884237 w 902758"/>
                <a:gd name="connsiteY69" fmla="*/ 369358 h 1031875"/>
                <a:gd name="connsiteX70" fmla="*/ 833437 w 902758"/>
                <a:gd name="connsiteY70" fmla="*/ 359833 h 1031875"/>
                <a:gd name="connsiteX71" fmla="*/ 814387 w 902758"/>
                <a:gd name="connsiteY71" fmla="*/ 340783 h 1031875"/>
                <a:gd name="connsiteX72" fmla="*/ 836612 w 902758"/>
                <a:gd name="connsiteY72" fmla="*/ 286808 h 1031875"/>
                <a:gd name="connsiteX73" fmla="*/ 846137 w 902758"/>
                <a:gd name="connsiteY73" fmla="*/ 251883 h 1031875"/>
                <a:gd name="connsiteX74" fmla="*/ 808037 w 902758"/>
                <a:gd name="connsiteY74" fmla="*/ 201083 h 1031875"/>
                <a:gd name="connsiteX75" fmla="*/ 766762 w 902758"/>
                <a:gd name="connsiteY75" fmla="*/ 185208 h 1031875"/>
                <a:gd name="connsiteX76" fmla="*/ 773112 w 902758"/>
                <a:gd name="connsiteY76" fmla="*/ 213783 h 1031875"/>
                <a:gd name="connsiteX77" fmla="*/ 712787 w 902758"/>
                <a:gd name="connsiteY77" fmla="*/ 191558 h 1031875"/>
                <a:gd name="connsiteX78" fmla="*/ 674687 w 902758"/>
                <a:gd name="connsiteY78" fmla="*/ 220133 h 1031875"/>
                <a:gd name="connsiteX79" fmla="*/ 674687 w 902758"/>
                <a:gd name="connsiteY79" fmla="*/ 175683 h 1031875"/>
                <a:gd name="connsiteX80" fmla="*/ 617537 w 902758"/>
                <a:gd name="connsiteY80" fmla="*/ 153458 h 1031875"/>
                <a:gd name="connsiteX81" fmla="*/ 611187 w 902758"/>
                <a:gd name="connsiteY81" fmla="*/ 159808 h 1031875"/>
                <a:gd name="connsiteX82" fmla="*/ 585787 w 902758"/>
                <a:gd name="connsiteY82" fmla="*/ 134408 h 1031875"/>
                <a:gd name="connsiteX83" fmla="*/ 538162 w 902758"/>
                <a:gd name="connsiteY83" fmla="*/ 131233 h 1031875"/>
                <a:gd name="connsiteX84" fmla="*/ 522287 w 902758"/>
                <a:gd name="connsiteY84" fmla="*/ 118533 h 1031875"/>
                <a:gd name="connsiteX85" fmla="*/ 544512 w 902758"/>
                <a:gd name="connsiteY85" fmla="*/ 39158 h 1031875"/>
                <a:gd name="connsiteX86" fmla="*/ 490537 w 902758"/>
                <a:gd name="connsiteY86" fmla="*/ 16933 h 1031875"/>
                <a:gd name="connsiteX87" fmla="*/ 376237 w 902758"/>
                <a:gd name="connsiteY87" fmla="*/ 4233 h 1031875"/>
                <a:gd name="connsiteX88" fmla="*/ 322262 w 902758"/>
                <a:gd name="connsiteY88" fmla="*/ 64558 h 103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02758" h="1031875">
                  <a:moveTo>
                    <a:pt x="322262" y="64558"/>
                  </a:moveTo>
                  <a:cubicBezTo>
                    <a:pt x="318029" y="83079"/>
                    <a:pt x="344487" y="104775"/>
                    <a:pt x="350837" y="115358"/>
                  </a:cubicBezTo>
                  <a:cubicBezTo>
                    <a:pt x="357187" y="125941"/>
                    <a:pt x="359833" y="122237"/>
                    <a:pt x="360362" y="128058"/>
                  </a:cubicBezTo>
                  <a:cubicBezTo>
                    <a:pt x="360891" y="133879"/>
                    <a:pt x="349250" y="144462"/>
                    <a:pt x="354012" y="150283"/>
                  </a:cubicBezTo>
                  <a:cubicBezTo>
                    <a:pt x="358774" y="156104"/>
                    <a:pt x="387350" y="153987"/>
                    <a:pt x="388937" y="162983"/>
                  </a:cubicBezTo>
                  <a:cubicBezTo>
                    <a:pt x="390524" y="171979"/>
                    <a:pt x="372004" y="194733"/>
                    <a:pt x="363537" y="204258"/>
                  </a:cubicBezTo>
                  <a:cubicBezTo>
                    <a:pt x="355070" y="213783"/>
                    <a:pt x="342900" y="212725"/>
                    <a:pt x="338137" y="220133"/>
                  </a:cubicBezTo>
                  <a:cubicBezTo>
                    <a:pt x="333375" y="227541"/>
                    <a:pt x="341841" y="245004"/>
                    <a:pt x="334962" y="248708"/>
                  </a:cubicBezTo>
                  <a:cubicBezTo>
                    <a:pt x="328083" y="252412"/>
                    <a:pt x="308504" y="242887"/>
                    <a:pt x="296862" y="242358"/>
                  </a:cubicBezTo>
                  <a:cubicBezTo>
                    <a:pt x="285220" y="241829"/>
                    <a:pt x="276224" y="247120"/>
                    <a:pt x="265112" y="245533"/>
                  </a:cubicBezTo>
                  <a:cubicBezTo>
                    <a:pt x="254000" y="243946"/>
                    <a:pt x="239712" y="229129"/>
                    <a:pt x="230187" y="232833"/>
                  </a:cubicBezTo>
                  <a:cubicBezTo>
                    <a:pt x="220662" y="236537"/>
                    <a:pt x="211666" y="255587"/>
                    <a:pt x="207962" y="267758"/>
                  </a:cubicBezTo>
                  <a:cubicBezTo>
                    <a:pt x="204258" y="279929"/>
                    <a:pt x="214841" y="291571"/>
                    <a:pt x="207962" y="305858"/>
                  </a:cubicBezTo>
                  <a:cubicBezTo>
                    <a:pt x="201083" y="320146"/>
                    <a:pt x="185208" y="334433"/>
                    <a:pt x="166687" y="353483"/>
                  </a:cubicBezTo>
                  <a:cubicBezTo>
                    <a:pt x="148166" y="372533"/>
                    <a:pt x="110595" y="403225"/>
                    <a:pt x="96837" y="420158"/>
                  </a:cubicBezTo>
                  <a:cubicBezTo>
                    <a:pt x="83079" y="437091"/>
                    <a:pt x="89429" y="440796"/>
                    <a:pt x="84137" y="455083"/>
                  </a:cubicBezTo>
                  <a:cubicBezTo>
                    <a:pt x="78845" y="469370"/>
                    <a:pt x="74083" y="496887"/>
                    <a:pt x="65087" y="505883"/>
                  </a:cubicBezTo>
                  <a:cubicBezTo>
                    <a:pt x="56091" y="514879"/>
                    <a:pt x="39687" y="502179"/>
                    <a:pt x="30162" y="509058"/>
                  </a:cubicBezTo>
                  <a:cubicBezTo>
                    <a:pt x="20637" y="515937"/>
                    <a:pt x="8466" y="536575"/>
                    <a:pt x="7937" y="547158"/>
                  </a:cubicBezTo>
                  <a:cubicBezTo>
                    <a:pt x="7408" y="557741"/>
                    <a:pt x="25929" y="558271"/>
                    <a:pt x="26987" y="572558"/>
                  </a:cubicBezTo>
                  <a:cubicBezTo>
                    <a:pt x="28045" y="586845"/>
                    <a:pt x="17991" y="618596"/>
                    <a:pt x="14287" y="632883"/>
                  </a:cubicBezTo>
                  <a:cubicBezTo>
                    <a:pt x="10583" y="647170"/>
                    <a:pt x="0" y="646641"/>
                    <a:pt x="4762" y="658283"/>
                  </a:cubicBezTo>
                  <a:cubicBezTo>
                    <a:pt x="9524" y="669925"/>
                    <a:pt x="33337" y="692150"/>
                    <a:pt x="42862" y="702733"/>
                  </a:cubicBezTo>
                  <a:cubicBezTo>
                    <a:pt x="52387" y="713316"/>
                    <a:pt x="60325" y="711200"/>
                    <a:pt x="61912" y="721783"/>
                  </a:cubicBezTo>
                  <a:cubicBezTo>
                    <a:pt x="63500" y="732366"/>
                    <a:pt x="52916" y="754591"/>
                    <a:pt x="52387" y="766233"/>
                  </a:cubicBezTo>
                  <a:cubicBezTo>
                    <a:pt x="51858" y="777875"/>
                    <a:pt x="52916" y="786341"/>
                    <a:pt x="58737" y="791633"/>
                  </a:cubicBezTo>
                  <a:cubicBezTo>
                    <a:pt x="64558" y="796925"/>
                    <a:pt x="78845" y="794279"/>
                    <a:pt x="87312" y="797983"/>
                  </a:cubicBezTo>
                  <a:cubicBezTo>
                    <a:pt x="95779" y="801687"/>
                    <a:pt x="100541" y="806979"/>
                    <a:pt x="109537" y="813858"/>
                  </a:cubicBezTo>
                  <a:cubicBezTo>
                    <a:pt x="118533" y="820737"/>
                    <a:pt x="134408" y="830791"/>
                    <a:pt x="141287" y="839258"/>
                  </a:cubicBezTo>
                  <a:cubicBezTo>
                    <a:pt x="148166" y="847725"/>
                    <a:pt x="144462" y="858308"/>
                    <a:pt x="150812" y="864658"/>
                  </a:cubicBezTo>
                  <a:cubicBezTo>
                    <a:pt x="157162" y="871008"/>
                    <a:pt x="170391" y="869950"/>
                    <a:pt x="179387" y="877358"/>
                  </a:cubicBezTo>
                  <a:cubicBezTo>
                    <a:pt x="188383" y="884766"/>
                    <a:pt x="189441" y="901700"/>
                    <a:pt x="204787" y="909108"/>
                  </a:cubicBezTo>
                  <a:cubicBezTo>
                    <a:pt x="220133" y="916516"/>
                    <a:pt x="258762" y="921279"/>
                    <a:pt x="271462" y="921808"/>
                  </a:cubicBezTo>
                  <a:cubicBezTo>
                    <a:pt x="284162" y="922337"/>
                    <a:pt x="276754" y="920220"/>
                    <a:pt x="280987" y="912283"/>
                  </a:cubicBezTo>
                  <a:cubicBezTo>
                    <a:pt x="285220" y="904346"/>
                    <a:pt x="286808" y="884766"/>
                    <a:pt x="296862" y="874183"/>
                  </a:cubicBezTo>
                  <a:cubicBezTo>
                    <a:pt x="306916" y="863600"/>
                    <a:pt x="330200" y="849841"/>
                    <a:pt x="341312" y="848783"/>
                  </a:cubicBezTo>
                  <a:cubicBezTo>
                    <a:pt x="352424" y="847725"/>
                    <a:pt x="353483" y="858837"/>
                    <a:pt x="363537" y="867833"/>
                  </a:cubicBezTo>
                  <a:cubicBezTo>
                    <a:pt x="373591" y="876829"/>
                    <a:pt x="391583" y="899583"/>
                    <a:pt x="401637" y="902758"/>
                  </a:cubicBezTo>
                  <a:cubicBezTo>
                    <a:pt x="411691" y="905933"/>
                    <a:pt x="419629" y="894820"/>
                    <a:pt x="423862" y="886883"/>
                  </a:cubicBezTo>
                  <a:cubicBezTo>
                    <a:pt x="428095" y="878946"/>
                    <a:pt x="422804" y="858837"/>
                    <a:pt x="427037" y="855133"/>
                  </a:cubicBezTo>
                  <a:cubicBezTo>
                    <a:pt x="431270" y="851429"/>
                    <a:pt x="443441" y="858837"/>
                    <a:pt x="449262" y="864658"/>
                  </a:cubicBezTo>
                  <a:cubicBezTo>
                    <a:pt x="455083" y="870479"/>
                    <a:pt x="455612" y="885825"/>
                    <a:pt x="461962" y="890058"/>
                  </a:cubicBezTo>
                  <a:cubicBezTo>
                    <a:pt x="468312" y="894291"/>
                    <a:pt x="484187" y="885825"/>
                    <a:pt x="487362" y="890058"/>
                  </a:cubicBezTo>
                  <a:cubicBezTo>
                    <a:pt x="490537" y="894291"/>
                    <a:pt x="483129" y="905404"/>
                    <a:pt x="481012" y="915458"/>
                  </a:cubicBezTo>
                  <a:cubicBezTo>
                    <a:pt x="478895" y="925512"/>
                    <a:pt x="472016" y="939800"/>
                    <a:pt x="474662" y="950383"/>
                  </a:cubicBezTo>
                  <a:cubicBezTo>
                    <a:pt x="477308" y="960966"/>
                    <a:pt x="497945" y="970491"/>
                    <a:pt x="496887" y="978958"/>
                  </a:cubicBezTo>
                  <a:cubicBezTo>
                    <a:pt x="495829" y="987425"/>
                    <a:pt x="468312" y="992716"/>
                    <a:pt x="468312" y="1001183"/>
                  </a:cubicBezTo>
                  <a:cubicBezTo>
                    <a:pt x="468312" y="1009650"/>
                    <a:pt x="484187" y="1027641"/>
                    <a:pt x="496887" y="1029758"/>
                  </a:cubicBezTo>
                  <a:cubicBezTo>
                    <a:pt x="509587" y="1031875"/>
                    <a:pt x="522816" y="1016529"/>
                    <a:pt x="544512" y="1013883"/>
                  </a:cubicBezTo>
                  <a:cubicBezTo>
                    <a:pt x="566208" y="1011237"/>
                    <a:pt x="603779" y="1027112"/>
                    <a:pt x="627062" y="1013883"/>
                  </a:cubicBezTo>
                  <a:cubicBezTo>
                    <a:pt x="650345" y="1000654"/>
                    <a:pt x="679450" y="952500"/>
                    <a:pt x="684212" y="934508"/>
                  </a:cubicBezTo>
                  <a:cubicBezTo>
                    <a:pt x="688975" y="916516"/>
                    <a:pt x="663045" y="918633"/>
                    <a:pt x="655637" y="905933"/>
                  </a:cubicBezTo>
                  <a:cubicBezTo>
                    <a:pt x="648229" y="893233"/>
                    <a:pt x="640291" y="873654"/>
                    <a:pt x="639762" y="858308"/>
                  </a:cubicBezTo>
                  <a:cubicBezTo>
                    <a:pt x="639233" y="842962"/>
                    <a:pt x="644525" y="824441"/>
                    <a:pt x="652462" y="813858"/>
                  </a:cubicBezTo>
                  <a:cubicBezTo>
                    <a:pt x="660399" y="803275"/>
                    <a:pt x="676274" y="797983"/>
                    <a:pt x="687387" y="794808"/>
                  </a:cubicBezTo>
                  <a:cubicBezTo>
                    <a:pt x="698500" y="791633"/>
                    <a:pt x="706437" y="794279"/>
                    <a:pt x="719137" y="794808"/>
                  </a:cubicBezTo>
                  <a:cubicBezTo>
                    <a:pt x="731837" y="795337"/>
                    <a:pt x="750887" y="794808"/>
                    <a:pt x="763587" y="797983"/>
                  </a:cubicBezTo>
                  <a:cubicBezTo>
                    <a:pt x="776287" y="801158"/>
                    <a:pt x="786341" y="808037"/>
                    <a:pt x="795337" y="813858"/>
                  </a:cubicBezTo>
                  <a:cubicBezTo>
                    <a:pt x="804333" y="819679"/>
                    <a:pt x="806450" y="833437"/>
                    <a:pt x="817562" y="832908"/>
                  </a:cubicBezTo>
                  <a:cubicBezTo>
                    <a:pt x="828674" y="832379"/>
                    <a:pt x="854075" y="828145"/>
                    <a:pt x="862012" y="810683"/>
                  </a:cubicBezTo>
                  <a:cubicBezTo>
                    <a:pt x="869949" y="793221"/>
                    <a:pt x="869420" y="746654"/>
                    <a:pt x="865187" y="728133"/>
                  </a:cubicBezTo>
                  <a:cubicBezTo>
                    <a:pt x="860954" y="709612"/>
                    <a:pt x="840316" y="715962"/>
                    <a:pt x="836612" y="699558"/>
                  </a:cubicBezTo>
                  <a:cubicBezTo>
                    <a:pt x="832908" y="683154"/>
                    <a:pt x="851429" y="643996"/>
                    <a:pt x="842962" y="629708"/>
                  </a:cubicBezTo>
                  <a:cubicBezTo>
                    <a:pt x="834495" y="615420"/>
                    <a:pt x="799041" y="620183"/>
                    <a:pt x="785812" y="613833"/>
                  </a:cubicBezTo>
                  <a:cubicBezTo>
                    <a:pt x="772583" y="607483"/>
                    <a:pt x="755650" y="599016"/>
                    <a:pt x="763587" y="591608"/>
                  </a:cubicBezTo>
                  <a:cubicBezTo>
                    <a:pt x="771525" y="584200"/>
                    <a:pt x="824441" y="578908"/>
                    <a:pt x="833437" y="569383"/>
                  </a:cubicBezTo>
                  <a:cubicBezTo>
                    <a:pt x="842433" y="559858"/>
                    <a:pt x="807508" y="546100"/>
                    <a:pt x="817562" y="534458"/>
                  </a:cubicBezTo>
                  <a:cubicBezTo>
                    <a:pt x="827616" y="522816"/>
                    <a:pt x="884766" y="514350"/>
                    <a:pt x="893762" y="499533"/>
                  </a:cubicBezTo>
                  <a:cubicBezTo>
                    <a:pt x="902758" y="484716"/>
                    <a:pt x="873124" y="467254"/>
                    <a:pt x="871537" y="445558"/>
                  </a:cubicBezTo>
                  <a:cubicBezTo>
                    <a:pt x="869950" y="423862"/>
                    <a:pt x="890587" y="383646"/>
                    <a:pt x="884237" y="369358"/>
                  </a:cubicBezTo>
                  <a:cubicBezTo>
                    <a:pt x="877887" y="355070"/>
                    <a:pt x="845079" y="364595"/>
                    <a:pt x="833437" y="359833"/>
                  </a:cubicBezTo>
                  <a:cubicBezTo>
                    <a:pt x="821795" y="355071"/>
                    <a:pt x="813858" y="352954"/>
                    <a:pt x="814387" y="340783"/>
                  </a:cubicBezTo>
                  <a:cubicBezTo>
                    <a:pt x="814916" y="328612"/>
                    <a:pt x="831320" y="301625"/>
                    <a:pt x="836612" y="286808"/>
                  </a:cubicBezTo>
                  <a:cubicBezTo>
                    <a:pt x="841904" y="271991"/>
                    <a:pt x="850900" y="266171"/>
                    <a:pt x="846137" y="251883"/>
                  </a:cubicBezTo>
                  <a:cubicBezTo>
                    <a:pt x="841374" y="237595"/>
                    <a:pt x="821266" y="212195"/>
                    <a:pt x="808037" y="201083"/>
                  </a:cubicBezTo>
                  <a:cubicBezTo>
                    <a:pt x="794808" y="189971"/>
                    <a:pt x="772583" y="183091"/>
                    <a:pt x="766762" y="185208"/>
                  </a:cubicBezTo>
                  <a:cubicBezTo>
                    <a:pt x="760941" y="187325"/>
                    <a:pt x="782108" y="212725"/>
                    <a:pt x="773112" y="213783"/>
                  </a:cubicBezTo>
                  <a:cubicBezTo>
                    <a:pt x="764116" y="214841"/>
                    <a:pt x="729191" y="190500"/>
                    <a:pt x="712787" y="191558"/>
                  </a:cubicBezTo>
                  <a:cubicBezTo>
                    <a:pt x="696383" y="192616"/>
                    <a:pt x="681037" y="222779"/>
                    <a:pt x="674687" y="220133"/>
                  </a:cubicBezTo>
                  <a:cubicBezTo>
                    <a:pt x="668337" y="217487"/>
                    <a:pt x="684212" y="186796"/>
                    <a:pt x="674687" y="175683"/>
                  </a:cubicBezTo>
                  <a:cubicBezTo>
                    <a:pt x="665162" y="164571"/>
                    <a:pt x="628120" y="156104"/>
                    <a:pt x="617537" y="153458"/>
                  </a:cubicBezTo>
                  <a:cubicBezTo>
                    <a:pt x="606954" y="150812"/>
                    <a:pt x="616479" y="162983"/>
                    <a:pt x="611187" y="159808"/>
                  </a:cubicBezTo>
                  <a:cubicBezTo>
                    <a:pt x="605895" y="156633"/>
                    <a:pt x="597958" y="139170"/>
                    <a:pt x="585787" y="134408"/>
                  </a:cubicBezTo>
                  <a:cubicBezTo>
                    <a:pt x="573616" y="129646"/>
                    <a:pt x="548745" y="133879"/>
                    <a:pt x="538162" y="131233"/>
                  </a:cubicBezTo>
                  <a:cubicBezTo>
                    <a:pt x="527579" y="128587"/>
                    <a:pt x="521229" y="133879"/>
                    <a:pt x="522287" y="118533"/>
                  </a:cubicBezTo>
                  <a:cubicBezTo>
                    <a:pt x="523345" y="103187"/>
                    <a:pt x="549804" y="56091"/>
                    <a:pt x="544512" y="39158"/>
                  </a:cubicBezTo>
                  <a:cubicBezTo>
                    <a:pt x="539220" y="22225"/>
                    <a:pt x="518583" y="22754"/>
                    <a:pt x="490537" y="16933"/>
                  </a:cubicBezTo>
                  <a:cubicBezTo>
                    <a:pt x="462491" y="11112"/>
                    <a:pt x="396874" y="0"/>
                    <a:pt x="376237" y="4233"/>
                  </a:cubicBezTo>
                  <a:cubicBezTo>
                    <a:pt x="355600" y="8466"/>
                    <a:pt x="326495" y="46037"/>
                    <a:pt x="322262" y="64558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3539104" y="3149445"/>
              <a:ext cx="647761" cy="934781"/>
            </a:xfrm>
            <a:custGeom>
              <a:avLst/>
              <a:gdLst>
                <a:gd name="connsiteX0" fmla="*/ 74612 w 624945"/>
                <a:gd name="connsiteY0" fmla="*/ 63500 h 992717"/>
                <a:gd name="connsiteX1" fmla="*/ 39687 w 624945"/>
                <a:gd name="connsiteY1" fmla="*/ 120650 h 992717"/>
                <a:gd name="connsiteX2" fmla="*/ 55562 w 624945"/>
                <a:gd name="connsiteY2" fmla="*/ 142875 h 992717"/>
                <a:gd name="connsiteX3" fmla="*/ 7937 w 624945"/>
                <a:gd name="connsiteY3" fmla="*/ 180975 h 992717"/>
                <a:gd name="connsiteX4" fmla="*/ 7937 w 624945"/>
                <a:gd name="connsiteY4" fmla="*/ 225425 h 992717"/>
                <a:gd name="connsiteX5" fmla="*/ 42862 w 624945"/>
                <a:gd name="connsiteY5" fmla="*/ 238125 h 992717"/>
                <a:gd name="connsiteX6" fmla="*/ 77787 w 624945"/>
                <a:gd name="connsiteY6" fmla="*/ 276225 h 992717"/>
                <a:gd name="connsiteX7" fmla="*/ 119062 w 624945"/>
                <a:gd name="connsiteY7" fmla="*/ 260350 h 992717"/>
                <a:gd name="connsiteX8" fmla="*/ 134937 w 624945"/>
                <a:gd name="connsiteY8" fmla="*/ 311150 h 992717"/>
                <a:gd name="connsiteX9" fmla="*/ 160337 w 624945"/>
                <a:gd name="connsiteY9" fmla="*/ 330200 h 992717"/>
                <a:gd name="connsiteX10" fmla="*/ 195262 w 624945"/>
                <a:gd name="connsiteY10" fmla="*/ 355600 h 992717"/>
                <a:gd name="connsiteX11" fmla="*/ 198437 w 624945"/>
                <a:gd name="connsiteY11" fmla="*/ 396875 h 992717"/>
                <a:gd name="connsiteX12" fmla="*/ 166687 w 624945"/>
                <a:gd name="connsiteY12" fmla="*/ 415925 h 992717"/>
                <a:gd name="connsiteX13" fmla="*/ 144462 w 624945"/>
                <a:gd name="connsiteY13" fmla="*/ 425450 h 992717"/>
                <a:gd name="connsiteX14" fmla="*/ 150812 w 624945"/>
                <a:gd name="connsiteY14" fmla="*/ 450850 h 992717"/>
                <a:gd name="connsiteX15" fmla="*/ 173037 w 624945"/>
                <a:gd name="connsiteY15" fmla="*/ 498475 h 992717"/>
                <a:gd name="connsiteX16" fmla="*/ 182562 w 624945"/>
                <a:gd name="connsiteY16" fmla="*/ 498475 h 992717"/>
                <a:gd name="connsiteX17" fmla="*/ 185737 w 624945"/>
                <a:gd name="connsiteY17" fmla="*/ 539750 h 992717"/>
                <a:gd name="connsiteX18" fmla="*/ 176212 w 624945"/>
                <a:gd name="connsiteY18" fmla="*/ 546100 h 992717"/>
                <a:gd name="connsiteX19" fmla="*/ 176212 w 624945"/>
                <a:gd name="connsiteY19" fmla="*/ 593725 h 992717"/>
                <a:gd name="connsiteX20" fmla="*/ 147637 w 624945"/>
                <a:gd name="connsiteY20" fmla="*/ 679450 h 992717"/>
                <a:gd name="connsiteX21" fmla="*/ 122237 w 624945"/>
                <a:gd name="connsiteY21" fmla="*/ 727075 h 992717"/>
                <a:gd name="connsiteX22" fmla="*/ 106362 w 624945"/>
                <a:gd name="connsiteY22" fmla="*/ 727075 h 992717"/>
                <a:gd name="connsiteX23" fmla="*/ 100012 w 624945"/>
                <a:gd name="connsiteY23" fmla="*/ 771525 h 992717"/>
                <a:gd name="connsiteX24" fmla="*/ 93662 w 624945"/>
                <a:gd name="connsiteY24" fmla="*/ 781050 h 992717"/>
                <a:gd name="connsiteX25" fmla="*/ 90487 w 624945"/>
                <a:gd name="connsiteY25" fmla="*/ 850900 h 992717"/>
                <a:gd name="connsiteX26" fmla="*/ 112712 w 624945"/>
                <a:gd name="connsiteY26" fmla="*/ 889000 h 992717"/>
                <a:gd name="connsiteX27" fmla="*/ 150812 w 624945"/>
                <a:gd name="connsiteY27" fmla="*/ 908050 h 992717"/>
                <a:gd name="connsiteX28" fmla="*/ 169862 w 624945"/>
                <a:gd name="connsiteY28" fmla="*/ 955675 h 992717"/>
                <a:gd name="connsiteX29" fmla="*/ 214312 w 624945"/>
                <a:gd name="connsiteY29" fmla="*/ 923925 h 992717"/>
                <a:gd name="connsiteX30" fmla="*/ 246062 w 624945"/>
                <a:gd name="connsiteY30" fmla="*/ 923925 h 992717"/>
                <a:gd name="connsiteX31" fmla="*/ 268287 w 624945"/>
                <a:gd name="connsiteY31" fmla="*/ 911225 h 992717"/>
                <a:gd name="connsiteX32" fmla="*/ 309562 w 624945"/>
                <a:gd name="connsiteY32" fmla="*/ 946150 h 992717"/>
                <a:gd name="connsiteX33" fmla="*/ 334962 w 624945"/>
                <a:gd name="connsiteY33" fmla="*/ 930275 h 992717"/>
                <a:gd name="connsiteX34" fmla="*/ 334962 w 624945"/>
                <a:gd name="connsiteY34" fmla="*/ 965200 h 992717"/>
                <a:gd name="connsiteX35" fmla="*/ 401637 w 624945"/>
                <a:gd name="connsiteY35" fmla="*/ 984250 h 992717"/>
                <a:gd name="connsiteX36" fmla="*/ 439737 w 624945"/>
                <a:gd name="connsiteY36" fmla="*/ 914400 h 992717"/>
                <a:gd name="connsiteX37" fmla="*/ 433387 w 624945"/>
                <a:gd name="connsiteY37" fmla="*/ 889000 h 992717"/>
                <a:gd name="connsiteX38" fmla="*/ 484187 w 624945"/>
                <a:gd name="connsiteY38" fmla="*/ 889000 h 992717"/>
                <a:gd name="connsiteX39" fmla="*/ 515937 w 624945"/>
                <a:gd name="connsiteY39" fmla="*/ 914400 h 992717"/>
                <a:gd name="connsiteX40" fmla="*/ 550862 w 624945"/>
                <a:gd name="connsiteY40" fmla="*/ 898525 h 992717"/>
                <a:gd name="connsiteX41" fmla="*/ 585787 w 624945"/>
                <a:gd name="connsiteY41" fmla="*/ 920750 h 992717"/>
                <a:gd name="connsiteX42" fmla="*/ 620712 w 624945"/>
                <a:gd name="connsiteY42" fmla="*/ 869950 h 992717"/>
                <a:gd name="connsiteX43" fmla="*/ 611187 w 624945"/>
                <a:gd name="connsiteY43" fmla="*/ 819150 h 992717"/>
                <a:gd name="connsiteX44" fmla="*/ 601662 w 624945"/>
                <a:gd name="connsiteY44" fmla="*/ 730250 h 992717"/>
                <a:gd name="connsiteX45" fmla="*/ 569912 w 624945"/>
                <a:gd name="connsiteY45" fmla="*/ 638175 h 992717"/>
                <a:gd name="connsiteX46" fmla="*/ 608012 w 624945"/>
                <a:gd name="connsiteY46" fmla="*/ 612775 h 992717"/>
                <a:gd name="connsiteX47" fmla="*/ 573087 w 624945"/>
                <a:gd name="connsiteY47" fmla="*/ 517525 h 992717"/>
                <a:gd name="connsiteX48" fmla="*/ 528637 w 624945"/>
                <a:gd name="connsiteY48" fmla="*/ 508000 h 992717"/>
                <a:gd name="connsiteX49" fmla="*/ 515937 w 624945"/>
                <a:gd name="connsiteY49" fmla="*/ 485775 h 992717"/>
                <a:gd name="connsiteX50" fmla="*/ 461962 w 624945"/>
                <a:gd name="connsiteY50" fmla="*/ 473075 h 992717"/>
                <a:gd name="connsiteX51" fmla="*/ 420687 w 624945"/>
                <a:gd name="connsiteY51" fmla="*/ 400050 h 992717"/>
                <a:gd name="connsiteX52" fmla="*/ 379412 w 624945"/>
                <a:gd name="connsiteY52" fmla="*/ 381000 h 992717"/>
                <a:gd name="connsiteX53" fmla="*/ 379412 w 624945"/>
                <a:gd name="connsiteY53" fmla="*/ 336550 h 992717"/>
                <a:gd name="connsiteX54" fmla="*/ 414337 w 624945"/>
                <a:gd name="connsiteY54" fmla="*/ 279400 h 992717"/>
                <a:gd name="connsiteX55" fmla="*/ 398462 w 624945"/>
                <a:gd name="connsiteY55" fmla="*/ 222250 h 992717"/>
                <a:gd name="connsiteX56" fmla="*/ 382587 w 624945"/>
                <a:gd name="connsiteY56" fmla="*/ 222250 h 992717"/>
                <a:gd name="connsiteX57" fmla="*/ 369887 w 624945"/>
                <a:gd name="connsiteY57" fmla="*/ 149225 h 992717"/>
                <a:gd name="connsiteX58" fmla="*/ 328612 w 624945"/>
                <a:gd name="connsiteY58" fmla="*/ 146050 h 992717"/>
                <a:gd name="connsiteX59" fmla="*/ 373062 w 624945"/>
                <a:gd name="connsiteY59" fmla="*/ 117475 h 992717"/>
                <a:gd name="connsiteX60" fmla="*/ 350837 w 624945"/>
                <a:gd name="connsiteY60" fmla="*/ 47625 h 992717"/>
                <a:gd name="connsiteX61" fmla="*/ 290512 w 624945"/>
                <a:gd name="connsiteY61" fmla="*/ 12700 h 992717"/>
                <a:gd name="connsiteX62" fmla="*/ 274637 w 624945"/>
                <a:gd name="connsiteY62" fmla="*/ 31750 h 992717"/>
                <a:gd name="connsiteX63" fmla="*/ 217487 w 624945"/>
                <a:gd name="connsiteY63" fmla="*/ 3175 h 992717"/>
                <a:gd name="connsiteX64" fmla="*/ 179387 w 624945"/>
                <a:gd name="connsiteY64" fmla="*/ 50800 h 992717"/>
                <a:gd name="connsiteX65" fmla="*/ 182562 w 624945"/>
                <a:gd name="connsiteY65" fmla="*/ 79375 h 992717"/>
                <a:gd name="connsiteX66" fmla="*/ 74612 w 624945"/>
                <a:gd name="connsiteY66" fmla="*/ 63500 h 99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24945" h="992717">
                  <a:moveTo>
                    <a:pt x="74612" y="63500"/>
                  </a:moveTo>
                  <a:cubicBezTo>
                    <a:pt x="50800" y="70379"/>
                    <a:pt x="42862" y="107421"/>
                    <a:pt x="39687" y="120650"/>
                  </a:cubicBezTo>
                  <a:cubicBezTo>
                    <a:pt x="36512" y="133879"/>
                    <a:pt x="60854" y="132821"/>
                    <a:pt x="55562" y="142875"/>
                  </a:cubicBezTo>
                  <a:cubicBezTo>
                    <a:pt x="50270" y="152929"/>
                    <a:pt x="15875" y="167217"/>
                    <a:pt x="7937" y="180975"/>
                  </a:cubicBezTo>
                  <a:cubicBezTo>
                    <a:pt x="0" y="194733"/>
                    <a:pt x="2116" y="215900"/>
                    <a:pt x="7937" y="225425"/>
                  </a:cubicBezTo>
                  <a:cubicBezTo>
                    <a:pt x="13758" y="234950"/>
                    <a:pt x="31220" y="229658"/>
                    <a:pt x="42862" y="238125"/>
                  </a:cubicBezTo>
                  <a:cubicBezTo>
                    <a:pt x="54504" y="246592"/>
                    <a:pt x="65087" y="272521"/>
                    <a:pt x="77787" y="276225"/>
                  </a:cubicBezTo>
                  <a:cubicBezTo>
                    <a:pt x="90487" y="279929"/>
                    <a:pt x="109537" y="254529"/>
                    <a:pt x="119062" y="260350"/>
                  </a:cubicBezTo>
                  <a:cubicBezTo>
                    <a:pt x="128587" y="266171"/>
                    <a:pt x="128058" y="299508"/>
                    <a:pt x="134937" y="311150"/>
                  </a:cubicBezTo>
                  <a:cubicBezTo>
                    <a:pt x="141816" y="322792"/>
                    <a:pt x="160337" y="330200"/>
                    <a:pt x="160337" y="330200"/>
                  </a:cubicBezTo>
                  <a:cubicBezTo>
                    <a:pt x="170391" y="337608"/>
                    <a:pt x="188912" y="344488"/>
                    <a:pt x="195262" y="355600"/>
                  </a:cubicBezTo>
                  <a:cubicBezTo>
                    <a:pt x="201612" y="366712"/>
                    <a:pt x="203200" y="386821"/>
                    <a:pt x="198437" y="396875"/>
                  </a:cubicBezTo>
                  <a:cubicBezTo>
                    <a:pt x="193675" y="406929"/>
                    <a:pt x="175683" y="411163"/>
                    <a:pt x="166687" y="415925"/>
                  </a:cubicBezTo>
                  <a:cubicBezTo>
                    <a:pt x="157691" y="420687"/>
                    <a:pt x="147108" y="419629"/>
                    <a:pt x="144462" y="425450"/>
                  </a:cubicBezTo>
                  <a:cubicBezTo>
                    <a:pt x="141816" y="431271"/>
                    <a:pt x="146050" y="438679"/>
                    <a:pt x="150812" y="450850"/>
                  </a:cubicBezTo>
                  <a:cubicBezTo>
                    <a:pt x="155574" y="463021"/>
                    <a:pt x="167745" y="490538"/>
                    <a:pt x="173037" y="498475"/>
                  </a:cubicBezTo>
                  <a:cubicBezTo>
                    <a:pt x="178329" y="506412"/>
                    <a:pt x="180445" y="491596"/>
                    <a:pt x="182562" y="498475"/>
                  </a:cubicBezTo>
                  <a:cubicBezTo>
                    <a:pt x="184679" y="505354"/>
                    <a:pt x="186795" y="531813"/>
                    <a:pt x="185737" y="539750"/>
                  </a:cubicBezTo>
                  <a:cubicBezTo>
                    <a:pt x="184679" y="547687"/>
                    <a:pt x="177799" y="537104"/>
                    <a:pt x="176212" y="546100"/>
                  </a:cubicBezTo>
                  <a:cubicBezTo>
                    <a:pt x="174625" y="555096"/>
                    <a:pt x="180975" y="571500"/>
                    <a:pt x="176212" y="593725"/>
                  </a:cubicBezTo>
                  <a:cubicBezTo>
                    <a:pt x="171450" y="615950"/>
                    <a:pt x="156633" y="657225"/>
                    <a:pt x="147637" y="679450"/>
                  </a:cubicBezTo>
                  <a:cubicBezTo>
                    <a:pt x="138641" y="701675"/>
                    <a:pt x="129116" y="719137"/>
                    <a:pt x="122237" y="727075"/>
                  </a:cubicBezTo>
                  <a:cubicBezTo>
                    <a:pt x="115358" y="735013"/>
                    <a:pt x="110066" y="719667"/>
                    <a:pt x="106362" y="727075"/>
                  </a:cubicBezTo>
                  <a:cubicBezTo>
                    <a:pt x="102658" y="734483"/>
                    <a:pt x="102129" y="762529"/>
                    <a:pt x="100012" y="771525"/>
                  </a:cubicBezTo>
                  <a:cubicBezTo>
                    <a:pt x="97895" y="780521"/>
                    <a:pt x="95249" y="767821"/>
                    <a:pt x="93662" y="781050"/>
                  </a:cubicBezTo>
                  <a:cubicBezTo>
                    <a:pt x="92075" y="794279"/>
                    <a:pt x="87312" y="832908"/>
                    <a:pt x="90487" y="850900"/>
                  </a:cubicBezTo>
                  <a:cubicBezTo>
                    <a:pt x="93662" y="868892"/>
                    <a:pt x="102658" y="879475"/>
                    <a:pt x="112712" y="889000"/>
                  </a:cubicBezTo>
                  <a:cubicBezTo>
                    <a:pt x="122766" y="898525"/>
                    <a:pt x="141287" y="896938"/>
                    <a:pt x="150812" y="908050"/>
                  </a:cubicBezTo>
                  <a:cubicBezTo>
                    <a:pt x="160337" y="919163"/>
                    <a:pt x="159279" y="953029"/>
                    <a:pt x="169862" y="955675"/>
                  </a:cubicBezTo>
                  <a:cubicBezTo>
                    <a:pt x="180445" y="958321"/>
                    <a:pt x="201612" y="929217"/>
                    <a:pt x="214312" y="923925"/>
                  </a:cubicBezTo>
                  <a:cubicBezTo>
                    <a:pt x="227012" y="918633"/>
                    <a:pt x="237066" y="926042"/>
                    <a:pt x="246062" y="923925"/>
                  </a:cubicBezTo>
                  <a:cubicBezTo>
                    <a:pt x="255058" y="921808"/>
                    <a:pt x="257704" y="907521"/>
                    <a:pt x="268287" y="911225"/>
                  </a:cubicBezTo>
                  <a:cubicBezTo>
                    <a:pt x="278870" y="914929"/>
                    <a:pt x="298449" y="942975"/>
                    <a:pt x="309562" y="946150"/>
                  </a:cubicBezTo>
                  <a:cubicBezTo>
                    <a:pt x="320675" y="949325"/>
                    <a:pt x="330729" y="927100"/>
                    <a:pt x="334962" y="930275"/>
                  </a:cubicBezTo>
                  <a:cubicBezTo>
                    <a:pt x="339195" y="933450"/>
                    <a:pt x="323850" y="956204"/>
                    <a:pt x="334962" y="965200"/>
                  </a:cubicBezTo>
                  <a:cubicBezTo>
                    <a:pt x="346074" y="974196"/>
                    <a:pt x="384175" y="992717"/>
                    <a:pt x="401637" y="984250"/>
                  </a:cubicBezTo>
                  <a:cubicBezTo>
                    <a:pt x="419099" y="975783"/>
                    <a:pt x="434445" y="930275"/>
                    <a:pt x="439737" y="914400"/>
                  </a:cubicBezTo>
                  <a:cubicBezTo>
                    <a:pt x="445029" y="898525"/>
                    <a:pt x="425979" y="893233"/>
                    <a:pt x="433387" y="889000"/>
                  </a:cubicBezTo>
                  <a:cubicBezTo>
                    <a:pt x="440795" y="884767"/>
                    <a:pt x="470429" y="884767"/>
                    <a:pt x="484187" y="889000"/>
                  </a:cubicBezTo>
                  <a:cubicBezTo>
                    <a:pt x="497945" y="893233"/>
                    <a:pt x="504825" y="912813"/>
                    <a:pt x="515937" y="914400"/>
                  </a:cubicBezTo>
                  <a:cubicBezTo>
                    <a:pt x="527049" y="915987"/>
                    <a:pt x="539220" y="897467"/>
                    <a:pt x="550862" y="898525"/>
                  </a:cubicBezTo>
                  <a:cubicBezTo>
                    <a:pt x="562504" y="899583"/>
                    <a:pt x="574145" y="925512"/>
                    <a:pt x="585787" y="920750"/>
                  </a:cubicBezTo>
                  <a:cubicBezTo>
                    <a:pt x="597429" y="915988"/>
                    <a:pt x="616479" y="886883"/>
                    <a:pt x="620712" y="869950"/>
                  </a:cubicBezTo>
                  <a:cubicBezTo>
                    <a:pt x="624945" y="853017"/>
                    <a:pt x="614362" y="842433"/>
                    <a:pt x="611187" y="819150"/>
                  </a:cubicBezTo>
                  <a:cubicBezTo>
                    <a:pt x="608012" y="795867"/>
                    <a:pt x="608541" y="760412"/>
                    <a:pt x="601662" y="730250"/>
                  </a:cubicBezTo>
                  <a:cubicBezTo>
                    <a:pt x="594783" y="700088"/>
                    <a:pt x="568854" y="657754"/>
                    <a:pt x="569912" y="638175"/>
                  </a:cubicBezTo>
                  <a:cubicBezTo>
                    <a:pt x="570970" y="618596"/>
                    <a:pt x="607483" y="632883"/>
                    <a:pt x="608012" y="612775"/>
                  </a:cubicBezTo>
                  <a:cubicBezTo>
                    <a:pt x="608541" y="592667"/>
                    <a:pt x="586316" y="534988"/>
                    <a:pt x="573087" y="517525"/>
                  </a:cubicBezTo>
                  <a:cubicBezTo>
                    <a:pt x="559858" y="500063"/>
                    <a:pt x="538162" y="513292"/>
                    <a:pt x="528637" y="508000"/>
                  </a:cubicBezTo>
                  <a:cubicBezTo>
                    <a:pt x="519112" y="502708"/>
                    <a:pt x="527049" y="491596"/>
                    <a:pt x="515937" y="485775"/>
                  </a:cubicBezTo>
                  <a:cubicBezTo>
                    <a:pt x="504825" y="479954"/>
                    <a:pt x="477837" y="487363"/>
                    <a:pt x="461962" y="473075"/>
                  </a:cubicBezTo>
                  <a:cubicBezTo>
                    <a:pt x="446087" y="458788"/>
                    <a:pt x="434445" y="415396"/>
                    <a:pt x="420687" y="400050"/>
                  </a:cubicBezTo>
                  <a:cubicBezTo>
                    <a:pt x="406929" y="384704"/>
                    <a:pt x="386291" y="391583"/>
                    <a:pt x="379412" y="381000"/>
                  </a:cubicBezTo>
                  <a:cubicBezTo>
                    <a:pt x="372533" y="370417"/>
                    <a:pt x="373591" y="353483"/>
                    <a:pt x="379412" y="336550"/>
                  </a:cubicBezTo>
                  <a:cubicBezTo>
                    <a:pt x="385233" y="319617"/>
                    <a:pt x="411162" y="298450"/>
                    <a:pt x="414337" y="279400"/>
                  </a:cubicBezTo>
                  <a:cubicBezTo>
                    <a:pt x="417512" y="260350"/>
                    <a:pt x="403754" y="231775"/>
                    <a:pt x="398462" y="222250"/>
                  </a:cubicBezTo>
                  <a:cubicBezTo>
                    <a:pt x="393170" y="212725"/>
                    <a:pt x="387349" y="234421"/>
                    <a:pt x="382587" y="222250"/>
                  </a:cubicBezTo>
                  <a:cubicBezTo>
                    <a:pt x="377825" y="210079"/>
                    <a:pt x="378883" y="161925"/>
                    <a:pt x="369887" y="149225"/>
                  </a:cubicBezTo>
                  <a:cubicBezTo>
                    <a:pt x="360891" y="136525"/>
                    <a:pt x="328083" y="151342"/>
                    <a:pt x="328612" y="146050"/>
                  </a:cubicBezTo>
                  <a:cubicBezTo>
                    <a:pt x="329141" y="140758"/>
                    <a:pt x="369358" y="133879"/>
                    <a:pt x="373062" y="117475"/>
                  </a:cubicBezTo>
                  <a:cubicBezTo>
                    <a:pt x="376766" y="101071"/>
                    <a:pt x="364595" y="65087"/>
                    <a:pt x="350837" y="47625"/>
                  </a:cubicBezTo>
                  <a:cubicBezTo>
                    <a:pt x="337079" y="30163"/>
                    <a:pt x="303212" y="15346"/>
                    <a:pt x="290512" y="12700"/>
                  </a:cubicBezTo>
                  <a:cubicBezTo>
                    <a:pt x="277812" y="10054"/>
                    <a:pt x="286808" y="33337"/>
                    <a:pt x="274637" y="31750"/>
                  </a:cubicBezTo>
                  <a:cubicBezTo>
                    <a:pt x="262466" y="30163"/>
                    <a:pt x="233362" y="0"/>
                    <a:pt x="217487" y="3175"/>
                  </a:cubicBezTo>
                  <a:cubicBezTo>
                    <a:pt x="201612" y="6350"/>
                    <a:pt x="185208" y="38100"/>
                    <a:pt x="179387" y="50800"/>
                  </a:cubicBezTo>
                  <a:cubicBezTo>
                    <a:pt x="173566" y="63500"/>
                    <a:pt x="194204" y="75142"/>
                    <a:pt x="182562" y="79375"/>
                  </a:cubicBezTo>
                  <a:cubicBezTo>
                    <a:pt x="170920" y="83608"/>
                    <a:pt x="98424" y="56621"/>
                    <a:pt x="74612" y="63500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705733" y="4326890"/>
              <a:ext cx="1274133" cy="760381"/>
            </a:xfrm>
            <a:custGeom>
              <a:avLst/>
              <a:gdLst>
                <a:gd name="connsiteX0" fmla="*/ 133350 w 1229254"/>
                <a:gd name="connsiteY0" fmla="*/ 19579 h 807508"/>
                <a:gd name="connsiteX1" fmla="*/ 73025 w 1229254"/>
                <a:gd name="connsiteY1" fmla="*/ 6879 h 807508"/>
                <a:gd name="connsiteX2" fmla="*/ 57150 w 1229254"/>
                <a:gd name="connsiteY2" fmla="*/ 60854 h 807508"/>
                <a:gd name="connsiteX3" fmla="*/ 60325 w 1229254"/>
                <a:gd name="connsiteY3" fmla="*/ 156104 h 807508"/>
                <a:gd name="connsiteX4" fmla="*/ 34925 w 1229254"/>
                <a:gd name="connsiteY4" fmla="*/ 238654 h 807508"/>
                <a:gd name="connsiteX5" fmla="*/ 60325 w 1229254"/>
                <a:gd name="connsiteY5" fmla="*/ 257704 h 807508"/>
                <a:gd name="connsiteX6" fmla="*/ 82550 w 1229254"/>
                <a:gd name="connsiteY6" fmla="*/ 279929 h 807508"/>
                <a:gd name="connsiteX7" fmla="*/ 28575 w 1229254"/>
                <a:gd name="connsiteY7" fmla="*/ 305329 h 807508"/>
                <a:gd name="connsiteX8" fmla="*/ 15875 w 1229254"/>
                <a:gd name="connsiteY8" fmla="*/ 314854 h 807508"/>
                <a:gd name="connsiteX9" fmla="*/ 28575 w 1229254"/>
                <a:gd name="connsiteY9" fmla="*/ 394229 h 807508"/>
                <a:gd name="connsiteX10" fmla="*/ 3175 w 1229254"/>
                <a:gd name="connsiteY10" fmla="*/ 457729 h 807508"/>
                <a:gd name="connsiteX11" fmla="*/ 47625 w 1229254"/>
                <a:gd name="connsiteY11" fmla="*/ 502179 h 807508"/>
                <a:gd name="connsiteX12" fmla="*/ 92075 w 1229254"/>
                <a:gd name="connsiteY12" fmla="*/ 486304 h 807508"/>
                <a:gd name="connsiteX13" fmla="*/ 117475 w 1229254"/>
                <a:gd name="connsiteY13" fmla="*/ 524404 h 807508"/>
                <a:gd name="connsiteX14" fmla="*/ 123825 w 1229254"/>
                <a:gd name="connsiteY14" fmla="*/ 616479 h 807508"/>
                <a:gd name="connsiteX15" fmla="*/ 158750 w 1229254"/>
                <a:gd name="connsiteY15" fmla="*/ 657754 h 807508"/>
                <a:gd name="connsiteX16" fmla="*/ 161925 w 1229254"/>
                <a:gd name="connsiteY16" fmla="*/ 714904 h 807508"/>
                <a:gd name="connsiteX17" fmla="*/ 209550 w 1229254"/>
                <a:gd name="connsiteY17" fmla="*/ 718079 h 807508"/>
                <a:gd name="connsiteX18" fmla="*/ 254000 w 1229254"/>
                <a:gd name="connsiteY18" fmla="*/ 733954 h 807508"/>
                <a:gd name="connsiteX19" fmla="*/ 282575 w 1229254"/>
                <a:gd name="connsiteY19" fmla="*/ 673629 h 807508"/>
                <a:gd name="connsiteX20" fmla="*/ 314325 w 1229254"/>
                <a:gd name="connsiteY20" fmla="*/ 699029 h 807508"/>
                <a:gd name="connsiteX21" fmla="*/ 352425 w 1229254"/>
                <a:gd name="connsiteY21" fmla="*/ 711729 h 807508"/>
                <a:gd name="connsiteX22" fmla="*/ 381000 w 1229254"/>
                <a:gd name="connsiteY22" fmla="*/ 714904 h 807508"/>
                <a:gd name="connsiteX23" fmla="*/ 371475 w 1229254"/>
                <a:gd name="connsiteY23" fmla="*/ 762529 h 807508"/>
                <a:gd name="connsiteX24" fmla="*/ 368300 w 1229254"/>
                <a:gd name="connsiteY24" fmla="*/ 797454 h 807508"/>
                <a:gd name="connsiteX25" fmla="*/ 400050 w 1229254"/>
                <a:gd name="connsiteY25" fmla="*/ 803804 h 807508"/>
                <a:gd name="connsiteX26" fmla="*/ 454025 w 1229254"/>
                <a:gd name="connsiteY26" fmla="*/ 775229 h 807508"/>
                <a:gd name="connsiteX27" fmla="*/ 485775 w 1229254"/>
                <a:gd name="connsiteY27" fmla="*/ 743479 h 807508"/>
                <a:gd name="connsiteX28" fmla="*/ 530225 w 1229254"/>
                <a:gd name="connsiteY28" fmla="*/ 756179 h 807508"/>
                <a:gd name="connsiteX29" fmla="*/ 612775 w 1229254"/>
                <a:gd name="connsiteY29" fmla="*/ 606954 h 807508"/>
                <a:gd name="connsiteX30" fmla="*/ 650875 w 1229254"/>
                <a:gd name="connsiteY30" fmla="*/ 600604 h 807508"/>
                <a:gd name="connsiteX31" fmla="*/ 682625 w 1229254"/>
                <a:gd name="connsiteY31" fmla="*/ 549804 h 807508"/>
                <a:gd name="connsiteX32" fmla="*/ 762000 w 1229254"/>
                <a:gd name="connsiteY32" fmla="*/ 533929 h 807508"/>
                <a:gd name="connsiteX33" fmla="*/ 777875 w 1229254"/>
                <a:gd name="connsiteY33" fmla="*/ 508529 h 807508"/>
                <a:gd name="connsiteX34" fmla="*/ 825500 w 1229254"/>
                <a:gd name="connsiteY34" fmla="*/ 524404 h 807508"/>
                <a:gd name="connsiteX35" fmla="*/ 860425 w 1229254"/>
                <a:gd name="connsiteY35" fmla="*/ 499004 h 807508"/>
                <a:gd name="connsiteX36" fmla="*/ 908050 w 1229254"/>
                <a:gd name="connsiteY36" fmla="*/ 521229 h 807508"/>
                <a:gd name="connsiteX37" fmla="*/ 936625 w 1229254"/>
                <a:gd name="connsiteY37" fmla="*/ 476779 h 807508"/>
                <a:gd name="connsiteX38" fmla="*/ 974725 w 1229254"/>
                <a:gd name="connsiteY38" fmla="*/ 489479 h 807508"/>
                <a:gd name="connsiteX39" fmla="*/ 996950 w 1229254"/>
                <a:gd name="connsiteY39" fmla="*/ 448204 h 807508"/>
                <a:gd name="connsiteX40" fmla="*/ 1038225 w 1229254"/>
                <a:gd name="connsiteY40" fmla="*/ 425979 h 807508"/>
                <a:gd name="connsiteX41" fmla="*/ 1041400 w 1229254"/>
                <a:gd name="connsiteY41" fmla="*/ 346604 h 807508"/>
                <a:gd name="connsiteX42" fmla="*/ 1108075 w 1229254"/>
                <a:gd name="connsiteY42" fmla="*/ 311679 h 807508"/>
                <a:gd name="connsiteX43" fmla="*/ 1114425 w 1229254"/>
                <a:gd name="connsiteY43" fmla="*/ 365654 h 807508"/>
                <a:gd name="connsiteX44" fmla="*/ 1212850 w 1229254"/>
                <a:gd name="connsiteY44" fmla="*/ 352954 h 807508"/>
                <a:gd name="connsiteX45" fmla="*/ 1212850 w 1229254"/>
                <a:gd name="connsiteY45" fmla="*/ 314854 h 807508"/>
                <a:gd name="connsiteX46" fmla="*/ 1187450 w 1229254"/>
                <a:gd name="connsiteY46" fmla="*/ 295804 h 807508"/>
                <a:gd name="connsiteX47" fmla="*/ 1193800 w 1229254"/>
                <a:gd name="connsiteY47" fmla="*/ 216429 h 807508"/>
                <a:gd name="connsiteX48" fmla="*/ 1133475 w 1229254"/>
                <a:gd name="connsiteY48" fmla="*/ 241829 h 807508"/>
                <a:gd name="connsiteX49" fmla="*/ 1108075 w 1229254"/>
                <a:gd name="connsiteY49" fmla="*/ 159279 h 807508"/>
                <a:gd name="connsiteX50" fmla="*/ 1085850 w 1229254"/>
                <a:gd name="connsiteY50" fmla="*/ 146579 h 807508"/>
                <a:gd name="connsiteX51" fmla="*/ 1063625 w 1229254"/>
                <a:gd name="connsiteY51" fmla="*/ 111654 h 807508"/>
                <a:gd name="connsiteX52" fmla="*/ 996950 w 1229254"/>
                <a:gd name="connsiteY52" fmla="*/ 133879 h 807508"/>
                <a:gd name="connsiteX53" fmla="*/ 958850 w 1229254"/>
                <a:gd name="connsiteY53" fmla="*/ 38629 h 807508"/>
                <a:gd name="connsiteX54" fmla="*/ 930275 w 1229254"/>
                <a:gd name="connsiteY54" fmla="*/ 57679 h 807508"/>
                <a:gd name="connsiteX55" fmla="*/ 847725 w 1229254"/>
                <a:gd name="connsiteY55" fmla="*/ 22754 h 807508"/>
                <a:gd name="connsiteX56" fmla="*/ 736600 w 1229254"/>
                <a:gd name="connsiteY56" fmla="*/ 35454 h 807508"/>
                <a:gd name="connsiteX57" fmla="*/ 723900 w 1229254"/>
                <a:gd name="connsiteY57" fmla="*/ 102129 h 807508"/>
                <a:gd name="connsiteX58" fmla="*/ 758825 w 1229254"/>
                <a:gd name="connsiteY58" fmla="*/ 156104 h 807508"/>
                <a:gd name="connsiteX59" fmla="*/ 762000 w 1229254"/>
                <a:gd name="connsiteY59" fmla="*/ 181504 h 807508"/>
                <a:gd name="connsiteX60" fmla="*/ 708025 w 1229254"/>
                <a:gd name="connsiteY60" fmla="*/ 245004 h 807508"/>
                <a:gd name="connsiteX61" fmla="*/ 622300 w 1229254"/>
                <a:gd name="connsiteY61" fmla="*/ 235479 h 807508"/>
                <a:gd name="connsiteX62" fmla="*/ 593725 w 1229254"/>
                <a:gd name="connsiteY62" fmla="*/ 254529 h 807508"/>
                <a:gd name="connsiteX63" fmla="*/ 571500 w 1229254"/>
                <a:gd name="connsiteY63" fmla="*/ 229129 h 807508"/>
                <a:gd name="connsiteX64" fmla="*/ 600075 w 1229254"/>
                <a:gd name="connsiteY64" fmla="*/ 200554 h 807508"/>
                <a:gd name="connsiteX65" fmla="*/ 581025 w 1229254"/>
                <a:gd name="connsiteY65" fmla="*/ 162454 h 807508"/>
                <a:gd name="connsiteX66" fmla="*/ 596900 w 1229254"/>
                <a:gd name="connsiteY66" fmla="*/ 118004 h 807508"/>
                <a:gd name="connsiteX67" fmla="*/ 555625 w 1229254"/>
                <a:gd name="connsiteY67" fmla="*/ 108479 h 807508"/>
                <a:gd name="connsiteX68" fmla="*/ 523875 w 1229254"/>
                <a:gd name="connsiteY68" fmla="*/ 64029 h 807508"/>
                <a:gd name="connsiteX69" fmla="*/ 504825 w 1229254"/>
                <a:gd name="connsiteY69" fmla="*/ 105304 h 807508"/>
                <a:gd name="connsiteX70" fmla="*/ 485775 w 1229254"/>
                <a:gd name="connsiteY70" fmla="*/ 121179 h 807508"/>
                <a:gd name="connsiteX71" fmla="*/ 438150 w 1229254"/>
                <a:gd name="connsiteY71" fmla="*/ 70379 h 807508"/>
                <a:gd name="connsiteX72" fmla="*/ 371475 w 1229254"/>
                <a:gd name="connsiteY72" fmla="*/ 102129 h 807508"/>
                <a:gd name="connsiteX73" fmla="*/ 365125 w 1229254"/>
                <a:gd name="connsiteY73" fmla="*/ 133879 h 807508"/>
                <a:gd name="connsiteX74" fmla="*/ 304800 w 1229254"/>
                <a:gd name="connsiteY74" fmla="*/ 130704 h 807508"/>
                <a:gd name="connsiteX75" fmla="*/ 279400 w 1229254"/>
                <a:gd name="connsiteY75" fmla="*/ 95779 h 807508"/>
                <a:gd name="connsiteX76" fmla="*/ 266700 w 1229254"/>
                <a:gd name="connsiteY76" fmla="*/ 95779 h 807508"/>
                <a:gd name="connsiteX77" fmla="*/ 225425 w 1229254"/>
                <a:gd name="connsiteY77" fmla="*/ 38629 h 807508"/>
                <a:gd name="connsiteX78" fmla="*/ 133350 w 1229254"/>
                <a:gd name="connsiteY78" fmla="*/ 19579 h 80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29254" h="807508">
                  <a:moveTo>
                    <a:pt x="133350" y="19579"/>
                  </a:moveTo>
                  <a:cubicBezTo>
                    <a:pt x="107950" y="14287"/>
                    <a:pt x="85725" y="0"/>
                    <a:pt x="73025" y="6879"/>
                  </a:cubicBezTo>
                  <a:cubicBezTo>
                    <a:pt x="60325" y="13758"/>
                    <a:pt x="59267" y="35983"/>
                    <a:pt x="57150" y="60854"/>
                  </a:cubicBezTo>
                  <a:cubicBezTo>
                    <a:pt x="55033" y="85725"/>
                    <a:pt x="64029" y="126471"/>
                    <a:pt x="60325" y="156104"/>
                  </a:cubicBezTo>
                  <a:cubicBezTo>
                    <a:pt x="56621" y="185737"/>
                    <a:pt x="34925" y="221721"/>
                    <a:pt x="34925" y="238654"/>
                  </a:cubicBezTo>
                  <a:cubicBezTo>
                    <a:pt x="34925" y="255587"/>
                    <a:pt x="52387" y="250825"/>
                    <a:pt x="60325" y="257704"/>
                  </a:cubicBezTo>
                  <a:cubicBezTo>
                    <a:pt x="68263" y="264583"/>
                    <a:pt x="87842" y="271992"/>
                    <a:pt x="82550" y="279929"/>
                  </a:cubicBezTo>
                  <a:cubicBezTo>
                    <a:pt x="77258" y="287866"/>
                    <a:pt x="39687" y="299508"/>
                    <a:pt x="28575" y="305329"/>
                  </a:cubicBezTo>
                  <a:cubicBezTo>
                    <a:pt x="17463" y="311150"/>
                    <a:pt x="15875" y="300037"/>
                    <a:pt x="15875" y="314854"/>
                  </a:cubicBezTo>
                  <a:cubicBezTo>
                    <a:pt x="15875" y="329671"/>
                    <a:pt x="30692" y="370416"/>
                    <a:pt x="28575" y="394229"/>
                  </a:cubicBezTo>
                  <a:cubicBezTo>
                    <a:pt x="26458" y="418042"/>
                    <a:pt x="0" y="439737"/>
                    <a:pt x="3175" y="457729"/>
                  </a:cubicBezTo>
                  <a:cubicBezTo>
                    <a:pt x="6350" y="475721"/>
                    <a:pt x="32808" y="497416"/>
                    <a:pt x="47625" y="502179"/>
                  </a:cubicBezTo>
                  <a:cubicBezTo>
                    <a:pt x="62442" y="506942"/>
                    <a:pt x="80433" y="482600"/>
                    <a:pt x="92075" y="486304"/>
                  </a:cubicBezTo>
                  <a:cubicBezTo>
                    <a:pt x="103717" y="490008"/>
                    <a:pt x="112183" y="502708"/>
                    <a:pt x="117475" y="524404"/>
                  </a:cubicBezTo>
                  <a:cubicBezTo>
                    <a:pt x="122767" y="546100"/>
                    <a:pt x="116946" y="594254"/>
                    <a:pt x="123825" y="616479"/>
                  </a:cubicBezTo>
                  <a:cubicBezTo>
                    <a:pt x="130704" y="638704"/>
                    <a:pt x="152400" y="641350"/>
                    <a:pt x="158750" y="657754"/>
                  </a:cubicBezTo>
                  <a:cubicBezTo>
                    <a:pt x="165100" y="674158"/>
                    <a:pt x="153458" y="704850"/>
                    <a:pt x="161925" y="714904"/>
                  </a:cubicBezTo>
                  <a:cubicBezTo>
                    <a:pt x="170392" y="724958"/>
                    <a:pt x="194204" y="714904"/>
                    <a:pt x="209550" y="718079"/>
                  </a:cubicBezTo>
                  <a:cubicBezTo>
                    <a:pt x="224896" y="721254"/>
                    <a:pt x="241829" y="741362"/>
                    <a:pt x="254000" y="733954"/>
                  </a:cubicBezTo>
                  <a:cubicBezTo>
                    <a:pt x="266171" y="726546"/>
                    <a:pt x="272521" y="679450"/>
                    <a:pt x="282575" y="673629"/>
                  </a:cubicBezTo>
                  <a:cubicBezTo>
                    <a:pt x="292629" y="667808"/>
                    <a:pt x="302683" y="692679"/>
                    <a:pt x="314325" y="699029"/>
                  </a:cubicBezTo>
                  <a:cubicBezTo>
                    <a:pt x="325967" y="705379"/>
                    <a:pt x="341312" y="709083"/>
                    <a:pt x="352425" y="711729"/>
                  </a:cubicBezTo>
                  <a:cubicBezTo>
                    <a:pt x="363538" y="714375"/>
                    <a:pt x="377825" y="706437"/>
                    <a:pt x="381000" y="714904"/>
                  </a:cubicBezTo>
                  <a:cubicBezTo>
                    <a:pt x="384175" y="723371"/>
                    <a:pt x="373592" y="748771"/>
                    <a:pt x="371475" y="762529"/>
                  </a:cubicBezTo>
                  <a:cubicBezTo>
                    <a:pt x="369358" y="776287"/>
                    <a:pt x="363538" y="790575"/>
                    <a:pt x="368300" y="797454"/>
                  </a:cubicBezTo>
                  <a:cubicBezTo>
                    <a:pt x="373062" y="804333"/>
                    <a:pt x="385763" y="807508"/>
                    <a:pt x="400050" y="803804"/>
                  </a:cubicBezTo>
                  <a:cubicBezTo>
                    <a:pt x="414337" y="800100"/>
                    <a:pt x="439738" y="785283"/>
                    <a:pt x="454025" y="775229"/>
                  </a:cubicBezTo>
                  <a:cubicBezTo>
                    <a:pt x="468312" y="765175"/>
                    <a:pt x="473075" y="746654"/>
                    <a:pt x="485775" y="743479"/>
                  </a:cubicBezTo>
                  <a:cubicBezTo>
                    <a:pt x="498475" y="740304"/>
                    <a:pt x="509058" y="778933"/>
                    <a:pt x="530225" y="756179"/>
                  </a:cubicBezTo>
                  <a:cubicBezTo>
                    <a:pt x="551392" y="733425"/>
                    <a:pt x="592667" y="632883"/>
                    <a:pt x="612775" y="606954"/>
                  </a:cubicBezTo>
                  <a:cubicBezTo>
                    <a:pt x="632883" y="581025"/>
                    <a:pt x="639233" y="610129"/>
                    <a:pt x="650875" y="600604"/>
                  </a:cubicBezTo>
                  <a:cubicBezTo>
                    <a:pt x="662517" y="591079"/>
                    <a:pt x="664104" y="560917"/>
                    <a:pt x="682625" y="549804"/>
                  </a:cubicBezTo>
                  <a:cubicBezTo>
                    <a:pt x="701146" y="538692"/>
                    <a:pt x="746125" y="540808"/>
                    <a:pt x="762000" y="533929"/>
                  </a:cubicBezTo>
                  <a:cubicBezTo>
                    <a:pt x="777875" y="527050"/>
                    <a:pt x="767292" y="510117"/>
                    <a:pt x="777875" y="508529"/>
                  </a:cubicBezTo>
                  <a:cubicBezTo>
                    <a:pt x="788458" y="506942"/>
                    <a:pt x="811742" y="525991"/>
                    <a:pt x="825500" y="524404"/>
                  </a:cubicBezTo>
                  <a:cubicBezTo>
                    <a:pt x="839258" y="522817"/>
                    <a:pt x="846667" y="499533"/>
                    <a:pt x="860425" y="499004"/>
                  </a:cubicBezTo>
                  <a:cubicBezTo>
                    <a:pt x="874183" y="498475"/>
                    <a:pt x="895350" y="524933"/>
                    <a:pt x="908050" y="521229"/>
                  </a:cubicBezTo>
                  <a:cubicBezTo>
                    <a:pt x="920750" y="517525"/>
                    <a:pt x="925513" y="482071"/>
                    <a:pt x="936625" y="476779"/>
                  </a:cubicBezTo>
                  <a:cubicBezTo>
                    <a:pt x="947738" y="471487"/>
                    <a:pt x="964671" y="494242"/>
                    <a:pt x="974725" y="489479"/>
                  </a:cubicBezTo>
                  <a:cubicBezTo>
                    <a:pt x="984779" y="484717"/>
                    <a:pt x="986367" y="458787"/>
                    <a:pt x="996950" y="448204"/>
                  </a:cubicBezTo>
                  <a:cubicBezTo>
                    <a:pt x="1007533" y="437621"/>
                    <a:pt x="1030817" y="442912"/>
                    <a:pt x="1038225" y="425979"/>
                  </a:cubicBezTo>
                  <a:cubicBezTo>
                    <a:pt x="1045633" y="409046"/>
                    <a:pt x="1029758" y="365654"/>
                    <a:pt x="1041400" y="346604"/>
                  </a:cubicBezTo>
                  <a:cubicBezTo>
                    <a:pt x="1053042" y="327554"/>
                    <a:pt x="1095904" y="308504"/>
                    <a:pt x="1108075" y="311679"/>
                  </a:cubicBezTo>
                  <a:cubicBezTo>
                    <a:pt x="1120246" y="314854"/>
                    <a:pt x="1096963" y="358775"/>
                    <a:pt x="1114425" y="365654"/>
                  </a:cubicBezTo>
                  <a:cubicBezTo>
                    <a:pt x="1131887" y="372533"/>
                    <a:pt x="1196446" y="361421"/>
                    <a:pt x="1212850" y="352954"/>
                  </a:cubicBezTo>
                  <a:cubicBezTo>
                    <a:pt x="1229254" y="344487"/>
                    <a:pt x="1217083" y="324379"/>
                    <a:pt x="1212850" y="314854"/>
                  </a:cubicBezTo>
                  <a:cubicBezTo>
                    <a:pt x="1208617" y="305329"/>
                    <a:pt x="1190625" y="312208"/>
                    <a:pt x="1187450" y="295804"/>
                  </a:cubicBezTo>
                  <a:cubicBezTo>
                    <a:pt x="1184275" y="279400"/>
                    <a:pt x="1202796" y="225425"/>
                    <a:pt x="1193800" y="216429"/>
                  </a:cubicBezTo>
                  <a:cubicBezTo>
                    <a:pt x="1184804" y="207433"/>
                    <a:pt x="1147762" y="251354"/>
                    <a:pt x="1133475" y="241829"/>
                  </a:cubicBezTo>
                  <a:cubicBezTo>
                    <a:pt x="1119188" y="232304"/>
                    <a:pt x="1116012" y="175154"/>
                    <a:pt x="1108075" y="159279"/>
                  </a:cubicBezTo>
                  <a:cubicBezTo>
                    <a:pt x="1100138" y="143404"/>
                    <a:pt x="1093258" y="154517"/>
                    <a:pt x="1085850" y="146579"/>
                  </a:cubicBezTo>
                  <a:cubicBezTo>
                    <a:pt x="1078442" y="138642"/>
                    <a:pt x="1078442" y="113771"/>
                    <a:pt x="1063625" y="111654"/>
                  </a:cubicBezTo>
                  <a:cubicBezTo>
                    <a:pt x="1048808" y="109537"/>
                    <a:pt x="1014412" y="146050"/>
                    <a:pt x="996950" y="133879"/>
                  </a:cubicBezTo>
                  <a:cubicBezTo>
                    <a:pt x="979488" y="121708"/>
                    <a:pt x="969962" y="51329"/>
                    <a:pt x="958850" y="38629"/>
                  </a:cubicBezTo>
                  <a:cubicBezTo>
                    <a:pt x="947738" y="25929"/>
                    <a:pt x="948796" y="60325"/>
                    <a:pt x="930275" y="57679"/>
                  </a:cubicBezTo>
                  <a:cubicBezTo>
                    <a:pt x="911754" y="55033"/>
                    <a:pt x="880004" y="26458"/>
                    <a:pt x="847725" y="22754"/>
                  </a:cubicBezTo>
                  <a:cubicBezTo>
                    <a:pt x="815446" y="19050"/>
                    <a:pt x="757238" y="22225"/>
                    <a:pt x="736600" y="35454"/>
                  </a:cubicBezTo>
                  <a:cubicBezTo>
                    <a:pt x="715962" y="48683"/>
                    <a:pt x="720196" y="82021"/>
                    <a:pt x="723900" y="102129"/>
                  </a:cubicBezTo>
                  <a:cubicBezTo>
                    <a:pt x="727604" y="122237"/>
                    <a:pt x="752475" y="142875"/>
                    <a:pt x="758825" y="156104"/>
                  </a:cubicBezTo>
                  <a:cubicBezTo>
                    <a:pt x="765175" y="169333"/>
                    <a:pt x="770467" y="166687"/>
                    <a:pt x="762000" y="181504"/>
                  </a:cubicBezTo>
                  <a:cubicBezTo>
                    <a:pt x="753533" y="196321"/>
                    <a:pt x="731308" y="236008"/>
                    <a:pt x="708025" y="245004"/>
                  </a:cubicBezTo>
                  <a:cubicBezTo>
                    <a:pt x="684742" y="254000"/>
                    <a:pt x="641350" y="233892"/>
                    <a:pt x="622300" y="235479"/>
                  </a:cubicBezTo>
                  <a:cubicBezTo>
                    <a:pt x="603250" y="237066"/>
                    <a:pt x="602192" y="255587"/>
                    <a:pt x="593725" y="254529"/>
                  </a:cubicBezTo>
                  <a:cubicBezTo>
                    <a:pt x="585258" y="253471"/>
                    <a:pt x="570442" y="238125"/>
                    <a:pt x="571500" y="229129"/>
                  </a:cubicBezTo>
                  <a:cubicBezTo>
                    <a:pt x="572558" y="220133"/>
                    <a:pt x="598488" y="211666"/>
                    <a:pt x="600075" y="200554"/>
                  </a:cubicBezTo>
                  <a:cubicBezTo>
                    <a:pt x="601662" y="189442"/>
                    <a:pt x="581554" y="176212"/>
                    <a:pt x="581025" y="162454"/>
                  </a:cubicBezTo>
                  <a:cubicBezTo>
                    <a:pt x="580496" y="148696"/>
                    <a:pt x="601133" y="127000"/>
                    <a:pt x="596900" y="118004"/>
                  </a:cubicBezTo>
                  <a:cubicBezTo>
                    <a:pt x="592667" y="109008"/>
                    <a:pt x="567796" y="117475"/>
                    <a:pt x="555625" y="108479"/>
                  </a:cubicBezTo>
                  <a:cubicBezTo>
                    <a:pt x="543454" y="99483"/>
                    <a:pt x="532342" y="64558"/>
                    <a:pt x="523875" y="64029"/>
                  </a:cubicBezTo>
                  <a:cubicBezTo>
                    <a:pt x="515408" y="63500"/>
                    <a:pt x="511175" y="95779"/>
                    <a:pt x="504825" y="105304"/>
                  </a:cubicBezTo>
                  <a:cubicBezTo>
                    <a:pt x="498475" y="114829"/>
                    <a:pt x="496887" y="127000"/>
                    <a:pt x="485775" y="121179"/>
                  </a:cubicBezTo>
                  <a:cubicBezTo>
                    <a:pt x="474663" y="115358"/>
                    <a:pt x="457200" y="73554"/>
                    <a:pt x="438150" y="70379"/>
                  </a:cubicBezTo>
                  <a:cubicBezTo>
                    <a:pt x="419100" y="67204"/>
                    <a:pt x="383646" y="91546"/>
                    <a:pt x="371475" y="102129"/>
                  </a:cubicBezTo>
                  <a:cubicBezTo>
                    <a:pt x="359304" y="112712"/>
                    <a:pt x="376237" y="129117"/>
                    <a:pt x="365125" y="133879"/>
                  </a:cubicBezTo>
                  <a:cubicBezTo>
                    <a:pt x="354013" y="138641"/>
                    <a:pt x="319088" y="137054"/>
                    <a:pt x="304800" y="130704"/>
                  </a:cubicBezTo>
                  <a:cubicBezTo>
                    <a:pt x="290512" y="124354"/>
                    <a:pt x="285750" y="101600"/>
                    <a:pt x="279400" y="95779"/>
                  </a:cubicBezTo>
                  <a:cubicBezTo>
                    <a:pt x="273050" y="89958"/>
                    <a:pt x="275696" y="105304"/>
                    <a:pt x="266700" y="95779"/>
                  </a:cubicBezTo>
                  <a:cubicBezTo>
                    <a:pt x="257704" y="86254"/>
                    <a:pt x="243946" y="50800"/>
                    <a:pt x="225425" y="38629"/>
                  </a:cubicBezTo>
                  <a:cubicBezTo>
                    <a:pt x="206904" y="26458"/>
                    <a:pt x="158750" y="24871"/>
                    <a:pt x="133350" y="19579"/>
                  </a:cubicBezTo>
                  <a:close/>
                </a:path>
              </a:pathLst>
            </a:custGeom>
            <a:solidFill>
              <a:srgbClr val="5EB4C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3641670" y="3820634"/>
              <a:ext cx="1304299" cy="724006"/>
            </a:xfrm>
            <a:custGeom>
              <a:avLst/>
              <a:gdLst>
                <a:gd name="connsiteX0" fmla="*/ 61383 w 1258358"/>
                <a:gd name="connsiteY0" fmla="*/ 249237 h 768879"/>
                <a:gd name="connsiteX1" fmla="*/ 23283 w 1258358"/>
                <a:gd name="connsiteY1" fmla="*/ 296862 h 768879"/>
                <a:gd name="connsiteX2" fmla="*/ 32808 w 1258358"/>
                <a:gd name="connsiteY2" fmla="*/ 309562 h 768879"/>
                <a:gd name="connsiteX3" fmla="*/ 20108 w 1258358"/>
                <a:gd name="connsiteY3" fmla="*/ 334962 h 768879"/>
                <a:gd name="connsiteX4" fmla="*/ 39158 w 1258358"/>
                <a:gd name="connsiteY4" fmla="*/ 354012 h 768879"/>
                <a:gd name="connsiteX5" fmla="*/ 10583 w 1258358"/>
                <a:gd name="connsiteY5" fmla="*/ 395287 h 768879"/>
                <a:gd name="connsiteX6" fmla="*/ 102658 w 1258358"/>
                <a:gd name="connsiteY6" fmla="*/ 506412 h 768879"/>
                <a:gd name="connsiteX7" fmla="*/ 150283 w 1258358"/>
                <a:gd name="connsiteY7" fmla="*/ 484187 h 768879"/>
                <a:gd name="connsiteX8" fmla="*/ 188383 w 1258358"/>
                <a:gd name="connsiteY8" fmla="*/ 509587 h 768879"/>
                <a:gd name="connsiteX9" fmla="*/ 175683 w 1258358"/>
                <a:gd name="connsiteY9" fmla="*/ 554037 h 768879"/>
                <a:gd name="connsiteX10" fmla="*/ 159808 w 1258358"/>
                <a:gd name="connsiteY10" fmla="*/ 630237 h 768879"/>
                <a:gd name="connsiteX11" fmla="*/ 124883 w 1258358"/>
                <a:gd name="connsiteY11" fmla="*/ 646112 h 768879"/>
                <a:gd name="connsiteX12" fmla="*/ 185208 w 1258358"/>
                <a:gd name="connsiteY12" fmla="*/ 719137 h 768879"/>
                <a:gd name="connsiteX13" fmla="*/ 216958 w 1258358"/>
                <a:gd name="connsiteY13" fmla="*/ 696912 h 768879"/>
                <a:gd name="connsiteX14" fmla="*/ 261408 w 1258358"/>
                <a:gd name="connsiteY14" fmla="*/ 738187 h 768879"/>
                <a:gd name="connsiteX15" fmla="*/ 299508 w 1258358"/>
                <a:gd name="connsiteY15" fmla="*/ 760412 h 768879"/>
                <a:gd name="connsiteX16" fmla="*/ 340783 w 1258358"/>
                <a:gd name="connsiteY16" fmla="*/ 738187 h 768879"/>
                <a:gd name="connsiteX17" fmla="*/ 410633 w 1258358"/>
                <a:gd name="connsiteY17" fmla="*/ 735012 h 768879"/>
                <a:gd name="connsiteX18" fmla="*/ 436033 w 1258358"/>
                <a:gd name="connsiteY18" fmla="*/ 766762 h 768879"/>
                <a:gd name="connsiteX19" fmla="*/ 528108 w 1258358"/>
                <a:gd name="connsiteY19" fmla="*/ 747712 h 768879"/>
                <a:gd name="connsiteX20" fmla="*/ 575733 w 1258358"/>
                <a:gd name="connsiteY20" fmla="*/ 741362 h 768879"/>
                <a:gd name="connsiteX21" fmla="*/ 588433 w 1258358"/>
                <a:gd name="connsiteY21" fmla="*/ 690562 h 768879"/>
                <a:gd name="connsiteX22" fmla="*/ 642408 w 1258358"/>
                <a:gd name="connsiteY22" fmla="*/ 646112 h 768879"/>
                <a:gd name="connsiteX23" fmla="*/ 690033 w 1258358"/>
                <a:gd name="connsiteY23" fmla="*/ 687387 h 768879"/>
                <a:gd name="connsiteX24" fmla="*/ 724958 w 1258358"/>
                <a:gd name="connsiteY24" fmla="*/ 696912 h 768879"/>
                <a:gd name="connsiteX25" fmla="*/ 759883 w 1258358"/>
                <a:gd name="connsiteY25" fmla="*/ 642937 h 768879"/>
                <a:gd name="connsiteX26" fmla="*/ 829733 w 1258358"/>
                <a:gd name="connsiteY26" fmla="*/ 700087 h 768879"/>
                <a:gd name="connsiteX27" fmla="*/ 937683 w 1258358"/>
                <a:gd name="connsiteY27" fmla="*/ 569912 h 768879"/>
                <a:gd name="connsiteX28" fmla="*/ 867833 w 1258358"/>
                <a:gd name="connsiteY28" fmla="*/ 522287 h 768879"/>
                <a:gd name="connsiteX29" fmla="*/ 921808 w 1258358"/>
                <a:gd name="connsiteY29" fmla="*/ 496887 h 768879"/>
                <a:gd name="connsiteX30" fmla="*/ 966258 w 1258358"/>
                <a:gd name="connsiteY30" fmla="*/ 534987 h 768879"/>
                <a:gd name="connsiteX31" fmla="*/ 1045633 w 1258358"/>
                <a:gd name="connsiteY31" fmla="*/ 519112 h 768879"/>
                <a:gd name="connsiteX32" fmla="*/ 1121833 w 1258358"/>
                <a:gd name="connsiteY32" fmla="*/ 557212 h 768879"/>
                <a:gd name="connsiteX33" fmla="*/ 1182158 w 1258358"/>
                <a:gd name="connsiteY33" fmla="*/ 563562 h 768879"/>
                <a:gd name="connsiteX34" fmla="*/ 1191683 w 1258358"/>
                <a:gd name="connsiteY34" fmla="*/ 522287 h 768879"/>
                <a:gd name="connsiteX35" fmla="*/ 1194858 w 1258358"/>
                <a:gd name="connsiteY35" fmla="*/ 487362 h 768879"/>
                <a:gd name="connsiteX36" fmla="*/ 1140883 w 1258358"/>
                <a:gd name="connsiteY36" fmla="*/ 430212 h 768879"/>
                <a:gd name="connsiteX37" fmla="*/ 1166283 w 1258358"/>
                <a:gd name="connsiteY37" fmla="*/ 344487 h 768879"/>
                <a:gd name="connsiteX38" fmla="*/ 1147233 w 1258358"/>
                <a:gd name="connsiteY38" fmla="*/ 306387 h 768879"/>
                <a:gd name="connsiteX39" fmla="*/ 1178983 w 1258358"/>
                <a:gd name="connsiteY39" fmla="*/ 284162 h 768879"/>
                <a:gd name="connsiteX40" fmla="*/ 1210733 w 1258358"/>
                <a:gd name="connsiteY40" fmla="*/ 277812 h 768879"/>
                <a:gd name="connsiteX41" fmla="*/ 1229783 w 1258358"/>
                <a:gd name="connsiteY41" fmla="*/ 201612 h 768879"/>
                <a:gd name="connsiteX42" fmla="*/ 1198033 w 1258358"/>
                <a:gd name="connsiteY42" fmla="*/ 138112 h 768879"/>
                <a:gd name="connsiteX43" fmla="*/ 1252008 w 1258358"/>
                <a:gd name="connsiteY43" fmla="*/ 65087 h 768879"/>
                <a:gd name="connsiteX44" fmla="*/ 1236133 w 1258358"/>
                <a:gd name="connsiteY44" fmla="*/ 7937 h 768879"/>
                <a:gd name="connsiteX45" fmla="*/ 1140883 w 1258358"/>
                <a:gd name="connsiteY45" fmla="*/ 17462 h 768879"/>
                <a:gd name="connsiteX46" fmla="*/ 1112308 w 1258358"/>
                <a:gd name="connsiteY46" fmla="*/ 39687 h 768879"/>
                <a:gd name="connsiteX47" fmla="*/ 1102783 w 1258358"/>
                <a:gd name="connsiteY47" fmla="*/ 80962 h 768879"/>
                <a:gd name="connsiteX48" fmla="*/ 1058333 w 1258358"/>
                <a:gd name="connsiteY48" fmla="*/ 93662 h 768879"/>
                <a:gd name="connsiteX49" fmla="*/ 991658 w 1258358"/>
                <a:gd name="connsiteY49" fmla="*/ 115887 h 768879"/>
                <a:gd name="connsiteX50" fmla="*/ 994833 w 1258358"/>
                <a:gd name="connsiteY50" fmla="*/ 125412 h 768879"/>
                <a:gd name="connsiteX51" fmla="*/ 947208 w 1258358"/>
                <a:gd name="connsiteY51" fmla="*/ 138112 h 768879"/>
                <a:gd name="connsiteX52" fmla="*/ 877358 w 1258358"/>
                <a:gd name="connsiteY52" fmla="*/ 128587 h 768879"/>
                <a:gd name="connsiteX53" fmla="*/ 896408 w 1258358"/>
                <a:gd name="connsiteY53" fmla="*/ 74612 h 768879"/>
                <a:gd name="connsiteX54" fmla="*/ 845608 w 1258358"/>
                <a:gd name="connsiteY54" fmla="*/ 71437 h 768879"/>
                <a:gd name="connsiteX55" fmla="*/ 823383 w 1258358"/>
                <a:gd name="connsiteY55" fmla="*/ 100012 h 768879"/>
                <a:gd name="connsiteX56" fmla="*/ 753533 w 1258358"/>
                <a:gd name="connsiteY56" fmla="*/ 71437 h 768879"/>
                <a:gd name="connsiteX57" fmla="*/ 705908 w 1258358"/>
                <a:gd name="connsiteY57" fmla="*/ 103187 h 768879"/>
                <a:gd name="connsiteX58" fmla="*/ 610658 w 1258358"/>
                <a:gd name="connsiteY58" fmla="*/ 106362 h 768879"/>
                <a:gd name="connsiteX59" fmla="*/ 563033 w 1258358"/>
                <a:gd name="connsiteY59" fmla="*/ 131762 h 768879"/>
                <a:gd name="connsiteX60" fmla="*/ 572558 w 1258358"/>
                <a:gd name="connsiteY60" fmla="*/ 147637 h 768879"/>
                <a:gd name="connsiteX61" fmla="*/ 528108 w 1258358"/>
                <a:gd name="connsiteY61" fmla="*/ 153987 h 768879"/>
                <a:gd name="connsiteX62" fmla="*/ 502708 w 1258358"/>
                <a:gd name="connsiteY62" fmla="*/ 176212 h 768879"/>
                <a:gd name="connsiteX63" fmla="*/ 483658 w 1258358"/>
                <a:gd name="connsiteY63" fmla="*/ 204787 h 768879"/>
                <a:gd name="connsiteX64" fmla="*/ 451908 w 1258358"/>
                <a:gd name="connsiteY64" fmla="*/ 176212 h 768879"/>
                <a:gd name="connsiteX65" fmla="*/ 429683 w 1258358"/>
                <a:gd name="connsiteY65" fmla="*/ 188912 h 768879"/>
                <a:gd name="connsiteX66" fmla="*/ 382058 w 1258358"/>
                <a:gd name="connsiteY66" fmla="*/ 160337 h 768879"/>
                <a:gd name="connsiteX67" fmla="*/ 321733 w 1258358"/>
                <a:gd name="connsiteY67" fmla="*/ 163512 h 768879"/>
                <a:gd name="connsiteX68" fmla="*/ 324908 w 1258358"/>
                <a:gd name="connsiteY68" fmla="*/ 195262 h 768879"/>
                <a:gd name="connsiteX69" fmla="*/ 309033 w 1258358"/>
                <a:gd name="connsiteY69" fmla="*/ 249237 h 768879"/>
                <a:gd name="connsiteX70" fmla="*/ 270933 w 1258358"/>
                <a:gd name="connsiteY70" fmla="*/ 261937 h 768879"/>
                <a:gd name="connsiteX71" fmla="*/ 242358 w 1258358"/>
                <a:gd name="connsiteY71" fmla="*/ 252412 h 768879"/>
                <a:gd name="connsiteX72" fmla="*/ 236008 w 1258358"/>
                <a:gd name="connsiteY72" fmla="*/ 227012 h 768879"/>
                <a:gd name="connsiteX73" fmla="*/ 220133 w 1258358"/>
                <a:gd name="connsiteY73" fmla="*/ 204787 h 768879"/>
                <a:gd name="connsiteX74" fmla="*/ 210608 w 1258358"/>
                <a:gd name="connsiteY74" fmla="*/ 211137 h 768879"/>
                <a:gd name="connsiteX75" fmla="*/ 162983 w 1258358"/>
                <a:gd name="connsiteY75" fmla="*/ 185737 h 768879"/>
                <a:gd name="connsiteX76" fmla="*/ 128058 w 1258358"/>
                <a:gd name="connsiteY76" fmla="*/ 201612 h 768879"/>
                <a:gd name="connsiteX77" fmla="*/ 96308 w 1258358"/>
                <a:gd name="connsiteY77" fmla="*/ 204787 h 768879"/>
                <a:gd name="connsiteX78" fmla="*/ 61383 w 1258358"/>
                <a:gd name="connsiteY78" fmla="*/ 249237 h 76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58358" h="768879">
                  <a:moveTo>
                    <a:pt x="61383" y="249237"/>
                  </a:moveTo>
                  <a:cubicBezTo>
                    <a:pt x="49212" y="264583"/>
                    <a:pt x="28046" y="286808"/>
                    <a:pt x="23283" y="296862"/>
                  </a:cubicBezTo>
                  <a:cubicBezTo>
                    <a:pt x="18521" y="306916"/>
                    <a:pt x="33337" y="303212"/>
                    <a:pt x="32808" y="309562"/>
                  </a:cubicBezTo>
                  <a:cubicBezTo>
                    <a:pt x="32279" y="315912"/>
                    <a:pt x="19050" y="327554"/>
                    <a:pt x="20108" y="334962"/>
                  </a:cubicBezTo>
                  <a:cubicBezTo>
                    <a:pt x="21166" y="342370"/>
                    <a:pt x="40745" y="343958"/>
                    <a:pt x="39158" y="354012"/>
                  </a:cubicBezTo>
                  <a:cubicBezTo>
                    <a:pt x="37571" y="364066"/>
                    <a:pt x="0" y="369887"/>
                    <a:pt x="10583" y="395287"/>
                  </a:cubicBezTo>
                  <a:cubicBezTo>
                    <a:pt x="21166" y="420687"/>
                    <a:pt x="79375" y="491595"/>
                    <a:pt x="102658" y="506412"/>
                  </a:cubicBezTo>
                  <a:cubicBezTo>
                    <a:pt x="125941" y="521229"/>
                    <a:pt x="135996" y="483658"/>
                    <a:pt x="150283" y="484187"/>
                  </a:cubicBezTo>
                  <a:cubicBezTo>
                    <a:pt x="164571" y="484716"/>
                    <a:pt x="184150" y="497945"/>
                    <a:pt x="188383" y="509587"/>
                  </a:cubicBezTo>
                  <a:cubicBezTo>
                    <a:pt x="192616" y="521229"/>
                    <a:pt x="180445" y="533929"/>
                    <a:pt x="175683" y="554037"/>
                  </a:cubicBezTo>
                  <a:cubicBezTo>
                    <a:pt x="170921" y="574145"/>
                    <a:pt x="168275" y="614891"/>
                    <a:pt x="159808" y="630237"/>
                  </a:cubicBezTo>
                  <a:cubicBezTo>
                    <a:pt x="151341" y="645583"/>
                    <a:pt x="120650" y="631295"/>
                    <a:pt x="124883" y="646112"/>
                  </a:cubicBezTo>
                  <a:cubicBezTo>
                    <a:pt x="129116" y="660929"/>
                    <a:pt x="169862" y="710670"/>
                    <a:pt x="185208" y="719137"/>
                  </a:cubicBezTo>
                  <a:cubicBezTo>
                    <a:pt x="200554" y="727604"/>
                    <a:pt x="204258" y="693737"/>
                    <a:pt x="216958" y="696912"/>
                  </a:cubicBezTo>
                  <a:cubicBezTo>
                    <a:pt x="229658" y="700087"/>
                    <a:pt x="247650" y="727604"/>
                    <a:pt x="261408" y="738187"/>
                  </a:cubicBezTo>
                  <a:cubicBezTo>
                    <a:pt x="275166" y="748770"/>
                    <a:pt x="286279" y="760412"/>
                    <a:pt x="299508" y="760412"/>
                  </a:cubicBezTo>
                  <a:cubicBezTo>
                    <a:pt x="312737" y="760412"/>
                    <a:pt x="322262" y="742420"/>
                    <a:pt x="340783" y="738187"/>
                  </a:cubicBezTo>
                  <a:cubicBezTo>
                    <a:pt x="359304" y="733954"/>
                    <a:pt x="394758" y="730250"/>
                    <a:pt x="410633" y="735012"/>
                  </a:cubicBezTo>
                  <a:cubicBezTo>
                    <a:pt x="426508" y="739774"/>
                    <a:pt x="416454" y="764645"/>
                    <a:pt x="436033" y="766762"/>
                  </a:cubicBezTo>
                  <a:cubicBezTo>
                    <a:pt x="455612" y="768879"/>
                    <a:pt x="504825" y="751945"/>
                    <a:pt x="528108" y="747712"/>
                  </a:cubicBezTo>
                  <a:cubicBezTo>
                    <a:pt x="551391" y="743479"/>
                    <a:pt x="565679" y="750887"/>
                    <a:pt x="575733" y="741362"/>
                  </a:cubicBezTo>
                  <a:cubicBezTo>
                    <a:pt x="585787" y="731837"/>
                    <a:pt x="577321" y="706437"/>
                    <a:pt x="588433" y="690562"/>
                  </a:cubicBezTo>
                  <a:cubicBezTo>
                    <a:pt x="599546" y="674687"/>
                    <a:pt x="625475" y="646641"/>
                    <a:pt x="642408" y="646112"/>
                  </a:cubicBezTo>
                  <a:cubicBezTo>
                    <a:pt x="659341" y="645583"/>
                    <a:pt x="676275" y="678920"/>
                    <a:pt x="690033" y="687387"/>
                  </a:cubicBezTo>
                  <a:cubicBezTo>
                    <a:pt x="703791" y="695854"/>
                    <a:pt x="713316" y="704320"/>
                    <a:pt x="724958" y="696912"/>
                  </a:cubicBezTo>
                  <a:cubicBezTo>
                    <a:pt x="736600" y="689504"/>
                    <a:pt x="742421" y="642408"/>
                    <a:pt x="759883" y="642937"/>
                  </a:cubicBezTo>
                  <a:cubicBezTo>
                    <a:pt x="777345" y="643466"/>
                    <a:pt x="800100" y="712258"/>
                    <a:pt x="829733" y="700087"/>
                  </a:cubicBezTo>
                  <a:cubicBezTo>
                    <a:pt x="859366" y="687916"/>
                    <a:pt x="931333" y="599545"/>
                    <a:pt x="937683" y="569912"/>
                  </a:cubicBezTo>
                  <a:cubicBezTo>
                    <a:pt x="944033" y="540279"/>
                    <a:pt x="870479" y="534458"/>
                    <a:pt x="867833" y="522287"/>
                  </a:cubicBezTo>
                  <a:cubicBezTo>
                    <a:pt x="865187" y="510116"/>
                    <a:pt x="905404" y="494770"/>
                    <a:pt x="921808" y="496887"/>
                  </a:cubicBezTo>
                  <a:cubicBezTo>
                    <a:pt x="938212" y="499004"/>
                    <a:pt x="945620" y="531283"/>
                    <a:pt x="966258" y="534987"/>
                  </a:cubicBezTo>
                  <a:cubicBezTo>
                    <a:pt x="986896" y="538691"/>
                    <a:pt x="1019704" y="515408"/>
                    <a:pt x="1045633" y="519112"/>
                  </a:cubicBezTo>
                  <a:cubicBezTo>
                    <a:pt x="1071562" y="522816"/>
                    <a:pt x="1099079" y="549804"/>
                    <a:pt x="1121833" y="557212"/>
                  </a:cubicBezTo>
                  <a:cubicBezTo>
                    <a:pt x="1144587" y="564620"/>
                    <a:pt x="1170516" y="569383"/>
                    <a:pt x="1182158" y="563562"/>
                  </a:cubicBezTo>
                  <a:cubicBezTo>
                    <a:pt x="1193800" y="557741"/>
                    <a:pt x="1189566" y="534987"/>
                    <a:pt x="1191683" y="522287"/>
                  </a:cubicBezTo>
                  <a:cubicBezTo>
                    <a:pt x="1193800" y="509587"/>
                    <a:pt x="1203325" y="502708"/>
                    <a:pt x="1194858" y="487362"/>
                  </a:cubicBezTo>
                  <a:cubicBezTo>
                    <a:pt x="1186391" y="472016"/>
                    <a:pt x="1145645" y="454024"/>
                    <a:pt x="1140883" y="430212"/>
                  </a:cubicBezTo>
                  <a:cubicBezTo>
                    <a:pt x="1136121" y="406400"/>
                    <a:pt x="1165225" y="365124"/>
                    <a:pt x="1166283" y="344487"/>
                  </a:cubicBezTo>
                  <a:cubicBezTo>
                    <a:pt x="1167341" y="323850"/>
                    <a:pt x="1145116" y="316441"/>
                    <a:pt x="1147233" y="306387"/>
                  </a:cubicBezTo>
                  <a:cubicBezTo>
                    <a:pt x="1149350" y="296333"/>
                    <a:pt x="1168400" y="288925"/>
                    <a:pt x="1178983" y="284162"/>
                  </a:cubicBezTo>
                  <a:cubicBezTo>
                    <a:pt x="1189566" y="279400"/>
                    <a:pt x="1202266" y="291570"/>
                    <a:pt x="1210733" y="277812"/>
                  </a:cubicBezTo>
                  <a:cubicBezTo>
                    <a:pt x="1219200" y="264054"/>
                    <a:pt x="1231900" y="224895"/>
                    <a:pt x="1229783" y="201612"/>
                  </a:cubicBezTo>
                  <a:cubicBezTo>
                    <a:pt x="1227666" y="178329"/>
                    <a:pt x="1194329" y="160866"/>
                    <a:pt x="1198033" y="138112"/>
                  </a:cubicBezTo>
                  <a:cubicBezTo>
                    <a:pt x="1201737" y="115358"/>
                    <a:pt x="1245658" y="86783"/>
                    <a:pt x="1252008" y="65087"/>
                  </a:cubicBezTo>
                  <a:cubicBezTo>
                    <a:pt x="1258358" y="43391"/>
                    <a:pt x="1254654" y="15874"/>
                    <a:pt x="1236133" y="7937"/>
                  </a:cubicBezTo>
                  <a:cubicBezTo>
                    <a:pt x="1217612" y="0"/>
                    <a:pt x="1161520" y="12170"/>
                    <a:pt x="1140883" y="17462"/>
                  </a:cubicBezTo>
                  <a:cubicBezTo>
                    <a:pt x="1120246" y="22754"/>
                    <a:pt x="1118658" y="29104"/>
                    <a:pt x="1112308" y="39687"/>
                  </a:cubicBezTo>
                  <a:cubicBezTo>
                    <a:pt x="1105958" y="50270"/>
                    <a:pt x="1111779" y="71966"/>
                    <a:pt x="1102783" y="80962"/>
                  </a:cubicBezTo>
                  <a:cubicBezTo>
                    <a:pt x="1093787" y="89958"/>
                    <a:pt x="1076854" y="87841"/>
                    <a:pt x="1058333" y="93662"/>
                  </a:cubicBezTo>
                  <a:cubicBezTo>
                    <a:pt x="1039812" y="99483"/>
                    <a:pt x="1002241" y="110595"/>
                    <a:pt x="991658" y="115887"/>
                  </a:cubicBezTo>
                  <a:cubicBezTo>
                    <a:pt x="981075" y="121179"/>
                    <a:pt x="1002241" y="121708"/>
                    <a:pt x="994833" y="125412"/>
                  </a:cubicBezTo>
                  <a:cubicBezTo>
                    <a:pt x="987425" y="129116"/>
                    <a:pt x="966787" y="137583"/>
                    <a:pt x="947208" y="138112"/>
                  </a:cubicBezTo>
                  <a:cubicBezTo>
                    <a:pt x="927629" y="138641"/>
                    <a:pt x="885825" y="139170"/>
                    <a:pt x="877358" y="128587"/>
                  </a:cubicBezTo>
                  <a:cubicBezTo>
                    <a:pt x="868891" y="118004"/>
                    <a:pt x="901700" y="84137"/>
                    <a:pt x="896408" y="74612"/>
                  </a:cubicBezTo>
                  <a:cubicBezTo>
                    <a:pt x="891116" y="65087"/>
                    <a:pt x="857779" y="67204"/>
                    <a:pt x="845608" y="71437"/>
                  </a:cubicBezTo>
                  <a:cubicBezTo>
                    <a:pt x="833437" y="75670"/>
                    <a:pt x="838729" y="100012"/>
                    <a:pt x="823383" y="100012"/>
                  </a:cubicBezTo>
                  <a:cubicBezTo>
                    <a:pt x="808037" y="100012"/>
                    <a:pt x="773112" y="70908"/>
                    <a:pt x="753533" y="71437"/>
                  </a:cubicBezTo>
                  <a:cubicBezTo>
                    <a:pt x="733954" y="71966"/>
                    <a:pt x="729721" y="97366"/>
                    <a:pt x="705908" y="103187"/>
                  </a:cubicBezTo>
                  <a:cubicBezTo>
                    <a:pt x="682095" y="109008"/>
                    <a:pt x="634470" y="101600"/>
                    <a:pt x="610658" y="106362"/>
                  </a:cubicBezTo>
                  <a:cubicBezTo>
                    <a:pt x="586846" y="111124"/>
                    <a:pt x="569383" y="124883"/>
                    <a:pt x="563033" y="131762"/>
                  </a:cubicBezTo>
                  <a:cubicBezTo>
                    <a:pt x="556683" y="138641"/>
                    <a:pt x="578379" y="143933"/>
                    <a:pt x="572558" y="147637"/>
                  </a:cubicBezTo>
                  <a:cubicBezTo>
                    <a:pt x="566737" y="151341"/>
                    <a:pt x="539750" y="149225"/>
                    <a:pt x="528108" y="153987"/>
                  </a:cubicBezTo>
                  <a:cubicBezTo>
                    <a:pt x="516466" y="158749"/>
                    <a:pt x="510116" y="167745"/>
                    <a:pt x="502708" y="176212"/>
                  </a:cubicBezTo>
                  <a:cubicBezTo>
                    <a:pt x="495300" y="184679"/>
                    <a:pt x="492125" y="204787"/>
                    <a:pt x="483658" y="204787"/>
                  </a:cubicBezTo>
                  <a:cubicBezTo>
                    <a:pt x="475191" y="204787"/>
                    <a:pt x="460904" y="178858"/>
                    <a:pt x="451908" y="176212"/>
                  </a:cubicBezTo>
                  <a:cubicBezTo>
                    <a:pt x="442912" y="173566"/>
                    <a:pt x="441325" y="191558"/>
                    <a:pt x="429683" y="188912"/>
                  </a:cubicBezTo>
                  <a:cubicBezTo>
                    <a:pt x="418041" y="186266"/>
                    <a:pt x="400050" y="164570"/>
                    <a:pt x="382058" y="160337"/>
                  </a:cubicBezTo>
                  <a:cubicBezTo>
                    <a:pt x="364066" y="156104"/>
                    <a:pt x="331258" y="157691"/>
                    <a:pt x="321733" y="163512"/>
                  </a:cubicBezTo>
                  <a:cubicBezTo>
                    <a:pt x="312208" y="169333"/>
                    <a:pt x="327025" y="180975"/>
                    <a:pt x="324908" y="195262"/>
                  </a:cubicBezTo>
                  <a:cubicBezTo>
                    <a:pt x="322791" y="209550"/>
                    <a:pt x="318029" y="238125"/>
                    <a:pt x="309033" y="249237"/>
                  </a:cubicBezTo>
                  <a:cubicBezTo>
                    <a:pt x="300037" y="260349"/>
                    <a:pt x="282045" y="261408"/>
                    <a:pt x="270933" y="261937"/>
                  </a:cubicBezTo>
                  <a:cubicBezTo>
                    <a:pt x="259821" y="262466"/>
                    <a:pt x="248179" y="258233"/>
                    <a:pt x="242358" y="252412"/>
                  </a:cubicBezTo>
                  <a:cubicBezTo>
                    <a:pt x="236537" y="246591"/>
                    <a:pt x="239712" y="234949"/>
                    <a:pt x="236008" y="227012"/>
                  </a:cubicBezTo>
                  <a:cubicBezTo>
                    <a:pt x="232304" y="219075"/>
                    <a:pt x="224366" y="207433"/>
                    <a:pt x="220133" y="204787"/>
                  </a:cubicBezTo>
                  <a:cubicBezTo>
                    <a:pt x="215900" y="202141"/>
                    <a:pt x="220133" y="214312"/>
                    <a:pt x="210608" y="211137"/>
                  </a:cubicBezTo>
                  <a:cubicBezTo>
                    <a:pt x="201083" y="207962"/>
                    <a:pt x="176741" y="187324"/>
                    <a:pt x="162983" y="185737"/>
                  </a:cubicBezTo>
                  <a:cubicBezTo>
                    <a:pt x="149225" y="184150"/>
                    <a:pt x="139171" y="198437"/>
                    <a:pt x="128058" y="201612"/>
                  </a:cubicBezTo>
                  <a:cubicBezTo>
                    <a:pt x="116945" y="204787"/>
                    <a:pt x="104245" y="201083"/>
                    <a:pt x="96308" y="204787"/>
                  </a:cubicBezTo>
                  <a:cubicBezTo>
                    <a:pt x="88371" y="208491"/>
                    <a:pt x="73554" y="233891"/>
                    <a:pt x="61383" y="249237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3724491" y="4280051"/>
              <a:ext cx="1246709" cy="833629"/>
            </a:xfrm>
            <a:custGeom>
              <a:avLst/>
              <a:gdLst>
                <a:gd name="connsiteX0" fmla="*/ 95779 w 1202796"/>
                <a:gd name="connsiteY0" fmla="*/ 237596 h 885296"/>
                <a:gd name="connsiteX1" fmla="*/ 73554 w 1202796"/>
                <a:gd name="connsiteY1" fmla="*/ 294746 h 885296"/>
                <a:gd name="connsiteX2" fmla="*/ 35454 w 1202796"/>
                <a:gd name="connsiteY2" fmla="*/ 313796 h 885296"/>
                <a:gd name="connsiteX3" fmla="*/ 529 w 1202796"/>
                <a:gd name="connsiteY3" fmla="*/ 313796 h 885296"/>
                <a:gd name="connsiteX4" fmla="*/ 38629 w 1202796"/>
                <a:gd name="connsiteY4" fmla="*/ 355071 h 885296"/>
                <a:gd name="connsiteX5" fmla="*/ 54504 w 1202796"/>
                <a:gd name="connsiteY5" fmla="*/ 370946 h 885296"/>
                <a:gd name="connsiteX6" fmla="*/ 35454 w 1202796"/>
                <a:gd name="connsiteY6" fmla="*/ 399521 h 885296"/>
                <a:gd name="connsiteX7" fmla="*/ 35454 w 1202796"/>
                <a:gd name="connsiteY7" fmla="*/ 405871 h 885296"/>
                <a:gd name="connsiteX8" fmla="*/ 41804 w 1202796"/>
                <a:gd name="connsiteY8" fmla="*/ 431271 h 885296"/>
                <a:gd name="connsiteX9" fmla="*/ 51329 w 1202796"/>
                <a:gd name="connsiteY9" fmla="*/ 475721 h 885296"/>
                <a:gd name="connsiteX10" fmla="*/ 44979 w 1202796"/>
                <a:gd name="connsiteY10" fmla="*/ 532871 h 885296"/>
                <a:gd name="connsiteX11" fmla="*/ 89429 w 1202796"/>
                <a:gd name="connsiteY11" fmla="*/ 564621 h 885296"/>
                <a:gd name="connsiteX12" fmla="*/ 83079 w 1202796"/>
                <a:gd name="connsiteY12" fmla="*/ 631296 h 885296"/>
                <a:gd name="connsiteX13" fmla="*/ 95779 w 1202796"/>
                <a:gd name="connsiteY13" fmla="*/ 659871 h 885296"/>
                <a:gd name="connsiteX14" fmla="*/ 118004 w 1202796"/>
                <a:gd name="connsiteY14" fmla="*/ 656696 h 885296"/>
                <a:gd name="connsiteX15" fmla="*/ 149754 w 1202796"/>
                <a:gd name="connsiteY15" fmla="*/ 672571 h 885296"/>
                <a:gd name="connsiteX16" fmla="*/ 187854 w 1202796"/>
                <a:gd name="connsiteY16" fmla="*/ 691621 h 885296"/>
                <a:gd name="connsiteX17" fmla="*/ 229129 w 1202796"/>
                <a:gd name="connsiteY17" fmla="*/ 678921 h 885296"/>
                <a:gd name="connsiteX18" fmla="*/ 254529 w 1202796"/>
                <a:gd name="connsiteY18" fmla="*/ 678921 h 885296"/>
                <a:gd name="connsiteX19" fmla="*/ 267229 w 1202796"/>
                <a:gd name="connsiteY19" fmla="*/ 710671 h 885296"/>
                <a:gd name="connsiteX20" fmla="*/ 311679 w 1202796"/>
                <a:gd name="connsiteY20" fmla="*/ 726546 h 885296"/>
                <a:gd name="connsiteX21" fmla="*/ 349779 w 1202796"/>
                <a:gd name="connsiteY21" fmla="*/ 723371 h 885296"/>
                <a:gd name="connsiteX22" fmla="*/ 372004 w 1202796"/>
                <a:gd name="connsiteY22" fmla="*/ 726546 h 885296"/>
                <a:gd name="connsiteX23" fmla="*/ 387879 w 1202796"/>
                <a:gd name="connsiteY23" fmla="*/ 745596 h 885296"/>
                <a:gd name="connsiteX24" fmla="*/ 419629 w 1202796"/>
                <a:gd name="connsiteY24" fmla="*/ 764646 h 885296"/>
                <a:gd name="connsiteX25" fmla="*/ 460904 w 1202796"/>
                <a:gd name="connsiteY25" fmla="*/ 761471 h 885296"/>
                <a:gd name="connsiteX26" fmla="*/ 476779 w 1202796"/>
                <a:gd name="connsiteY26" fmla="*/ 736071 h 885296"/>
                <a:gd name="connsiteX27" fmla="*/ 467254 w 1202796"/>
                <a:gd name="connsiteY27" fmla="*/ 726546 h 885296"/>
                <a:gd name="connsiteX28" fmla="*/ 467254 w 1202796"/>
                <a:gd name="connsiteY28" fmla="*/ 704321 h 885296"/>
                <a:gd name="connsiteX29" fmla="*/ 476779 w 1202796"/>
                <a:gd name="connsiteY29" fmla="*/ 672571 h 885296"/>
                <a:gd name="connsiteX30" fmla="*/ 524404 w 1202796"/>
                <a:gd name="connsiteY30" fmla="*/ 701146 h 885296"/>
                <a:gd name="connsiteX31" fmla="*/ 562504 w 1202796"/>
                <a:gd name="connsiteY31" fmla="*/ 732896 h 885296"/>
                <a:gd name="connsiteX32" fmla="*/ 587904 w 1202796"/>
                <a:gd name="connsiteY32" fmla="*/ 748771 h 885296"/>
                <a:gd name="connsiteX33" fmla="*/ 606954 w 1202796"/>
                <a:gd name="connsiteY33" fmla="*/ 777346 h 885296"/>
                <a:gd name="connsiteX34" fmla="*/ 645054 w 1202796"/>
                <a:gd name="connsiteY34" fmla="*/ 790046 h 885296"/>
                <a:gd name="connsiteX35" fmla="*/ 667279 w 1202796"/>
                <a:gd name="connsiteY35" fmla="*/ 764646 h 885296"/>
                <a:gd name="connsiteX36" fmla="*/ 695854 w 1202796"/>
                <a:gd name="connsiteY36" fmla="*/ 761471 h 885296"/>
                <a:gd name="connsiteX37" fmla="*/ 743479 w 1202796"/>
                <a:gd name="connsiteY37" fmla="*/ 764646 h 885296"/>
                <a:gd name="connsiteX38" fmla="*/ 778404 w 1202796"/>
                <a:gd name="connsiteY38" fmla="*/ 739246 h 885296"/>
                <a:gd name="connsiteX39" fmla="*/ 806979 w 1202796"/>
                <a:gd name="connsiteY39" fmla="*/ 755121 h 885296"/>
                <a:gd name="connsiteX40" fmla="*/ 803804 w 1202796"/>
                <a:gd name="connsiteY40" fmla="*/ 770996 h 885296"/>
                <a:gd name="connsiteX41" fmla="*/ 835554 w 1202796"/>
                <a:gd name="connsiteY41" fmla="*/ 790046 h 885296"/>
                <a:gd name="connsiteX42" fmla="*/ 860954 w 1202796"/>
                <a:gd name="connsiteY42" fmla="*/ 815446 h 885296"/>
                <a:gd name="connsiteX43" fmla="*/ 899054 w 1202796"/>
                <a:gd name="connsiteY43" fmla="*/ 821796 h 885296"/>
                <a:gd name="connsiteX44" fmla="*/ 933979 w 1202796"/>
                <a:gd name="connsiteY44" fmla="*/ 812271 h 885296"/>
                <a:gd name="connsiteX45" fmla="*/ 978429 w 1202796"/>
                <a:gd name="connsiteY45" fmla="*/ 831321 h 885296"/>
                <a:gd name="connsiteX46" fmla="*/ 1016529 w 1202796"/>
                <a:gd name="connsiteY46" fmla="*/ 790046 h 885296"/>
                <a:gd name="connsiteX47" fmla="*/ 1026054 w 1202796"/>
                <a:gd name="connsiteY47" fmla="*/ 767821 h 885296"/>
                <a:gd name="connsiteX48" fmla="*/ 1051454 w 1202796"/>
                <a:gd name="connsiteY48" fmla="*/ 764646 h 885296"/>
                <a:gd name="connsiteX49" fmla="*/ 1064154 w 1202796"/>
                <a:gd name="connsiteY49" fmla="*/ 786871 h 885296"/>
                <a:gd name="connsiteX50" fmla="*/ 1118129 w 1202796"/>
                <a:gd name="connsiteY50" fmla="*/ 847196 h 885296"/>
                <a:gd name="connsiteX51" fmla="*/ 1143529 w 1202796"/>
                <a:gd name="connsiteY51" fmla="*/ 882121 h 885296"/>
                <a:gd name="connsiteX52" fmla="*/ 1181629 w 1202796"/>
                <a:gd name="connsiteY52" fmla="*/ 866246 h 885296"/>
                <a:gd name="connsiteX53" fmla="*/ 1200679 w 1202796"/>
                <a:gd name="connsiteY53" fmla="*/ 840846 h 885296"/>
                <a:gd name="connsiteX54" fmla="*/ 1194329 w 1202796"/>
                <a:gd name="connsiteY54" fmla="*/ 799571 h 885296"/>
                <a:gd name="connsiteX55" fmla="*/ 1191154 w 1202796"/>
                <a:gd name="connsiteY55" fmla="*/ 780521 h 885296"/>
                <a:gd name="connsiteX56" fmla="*/ 1175279 w 1202796"/>
                <a:gd name="connsiteY56" fmla="*/ 767821 h 885296"/>
                <a:gd name="connsiteX57" fmla="*/ 1130829 w 1202796"/>
                <a:gd name="connsiteY57" fmla="*/ 755121 h 885296"/>
                <a:gd name="connsiteX58" fmla="*/ 1108604 w 1202796"/>
                <a:gd name="connsiteY58" fmla="*/ 755121 h 885296"/>
                <a:gd name="connsiteX59" fmla="*/ 1118129 w 1202796"/>
                <a:gd name="connsiteY59" fmla="*/ 707496 h 885296"/>
                <a:gd name="connsiteX60" fmla="*/ 1099079 w 1202796"/>
                <a:gd name="connsiteY60" fmla="*/ 685271 h 885296"/>
                <a:gd name="connsiteX61" fmla="*/ 1073679 w 1202796"/>
                <a:gd name="connsiteY61" fmla="*/ 631296 h 885296"/>
                <a:gd name="connsiteX62" fmla="*/ 1073679 w 1202796"/>
                <a:gd name="connsiteY62" fmla="*/ 545571 h 885296"/>
                <a:gd name="connsiteX63" fmla="*/ 1035579 w 1202796"/>
                <a:gd name="connsiteY63" fmla="*/ 516996 h 885296"/>
                <a:gd name="connsiteX64" fmla="*/ 1013354 w 1202796"/>
                <a:gd name="connsiteY64" fmla="*/ 529696 h 885296"/>
                <a:gd name="connsiteX65" fmla="*/ 1000654 w 1202796"/>
                <a:gd name="connsiteY65" fmla="*/ 539221 h 885296"/>
                <a:gd name="connsiteX66" fmla="*/ 949854 w 1202796"/>
                <a:gd name="connsiteY66" fmla="*/ 501121 h 885296"/>
                <a:gd name="connsiteX67" fmla="*/ 1003829 w 1202796"/>
                <a:gd name="connsiteY67" fmla="*/ 434446 h 885296"/>
                <a:gd name="connsiteX68" fmla="*/ 968904 w 1202796"/>
                <a:gd name="connsiteY68" fmla="*/ 370946 h 885296"/>
                <a:gd name="connsiteX69" fmla="*/ 1048279 w 1202796"/>
                <a:gd name="connsiteY69" fmla="*/ 326496 h 885296"/>
                <a:gd name="connsiteX70" fmla="*/ 997479 w 1202796"/>
                <a:gd name="connsiteY70" fmla="*/ 285221 h 885296"/>
                <a:gd name="connsiteX71" fmla="*/ 1016529 w 1202796"/>
                <a:gd name="connsiteY71" fmla="*/ 221721 h 885296"/>
                <a:gd name="connsiteX72" fmla="*/ 1016529 w 1202796"/>
                <a:gd name="connsiteY72" fmla="*/ 155046 h 885296"/>
                <a:gd name="connsiteX73" fmla="*/ 1016529 w 1202796"/>
                <a:gd name="connsiteY73" fmla="*/ 53446 h 885296"/>
                <a:gd name="connsiteX74" fmla="*/ 927629 w 1202796"/>
                <a:gd name="connsiteY74" fmla="*/ 21696 h 885296"/>
                <a:gd name="connsiteX75" fmla="*/ 886354 w 1202796"/>
                <a:gd name="connsiteY75" fmla="*/ 40746 h 885296"/>
                <a:gd name="connsiteX76" fmla="*/ 854604 w 1202796"/>
                <a:gd name="connsiteY76" fmla="*/ 2646 h 885296"/>
                <a:gd name="connsiteX77" fmla="*/ 775229 w 1202796"/>
                <a:gd name="connsiteY77" fmla="*/ 24871 h 885296"/>
                <a:gd name="connsiteX78" fmla="*/ 826029 w 1202796"/>
                <a:gd name="connsiteY78" fmla="*/ 72496 h 885296"/>
                <a:gd name="connsiteX79" fmla="*/ 854604 w 1202796"/>
                <a:gd name="connsiteY79" fmla="*/ 78846 h 885296"/>
                <a:gd name="connsiteX80" fmla="*/ 762529 w 1202796"/>
                <a:gd name="connsiteY80" fmla="*/ 202671 h 885296"/>
                <a:gd name="connsiteX81" fmla="*/ 692679 w 1202796"/>
                <a:gd name="connsiteY81" fmla="*/ 161396 h 885296"/>
                <a:gd name="connsiteX82" fmla="*/ 648229 w 1202796"/>
                <a:gd name="connsiteY82" fmla="*/ 164571 h 885296"/>
                <a:gd name="connsiteX83" fmla="*/ 641879 w 1202796"/>
                <a:gd name="connsiteY83" fmla="*/ 199496 h 885296"/>
                <a:gd name="connsiteX84" fmla="*/ 584729 w 1202796"/>
                <a:gd name="connsiteY84" fmla="*/ 161396 h 885296"/>
                <a:gd name="connsiteX85" fmla="*/ 530754 w 1202796"/>
                <a:gd name="connsiteY85" fmla="*/ 151871 h 885296"/>
                <a:gd name="connsiteX86" fmla="*/ 489479 w 1202796"/>
                <a:gd name="connsiteY86" fmla="*/ 221721 h 885296"/>
                <a:gd name="connsiteX87" fmla="*/ 489479 w 1202796"/>
                <a:gd name="connsiteY87" fmla="*/ 247121 h 885296"/>
                <a:gd name="connsiteX88" fmla="*/ 346604 w 1202796"/>
                <a:gd name="connsiteY88" fmla="*/ 278871 h 885296"/>
                <a:gd name="connsiteX89" fmla="*/ 346604 w 1202796"/>
                <a:gd name="connsiteY89" fmla="*/ 237596 h 885296"/>
                <a:gd name="connsiteX90" fmla="*/ 273579 w 1202796"/>
                <a:gd name="connsiteY90" fmla="*/ 237596 h 885296"/>
                <a:gd name="connsiteX91" fmla="*/ 241829 w 1202796"/>
                <a:gd name="connsiteY91" fmla="*/ 259821 h 885296"/>
                <a:gd name="connsiteX92" fmla="*/ 213254 w 1202796"/>
                <a:gd name="connsiteY92" fmla="*/ 272521 h 885296"/>
                <a:gd name="connsiteX93" fmla="*/ 162454 w 1202796"/>
                <a:gd name="connsiteY93" fmla="*/ 228071 h 885296"/>
                <a:gd name="connsiteX94" fmla="*/ 140229 w 1202796"/>
                <a:gd name="connsiteY94" fmla="*/ 205846 h 885296"/>
                <a:gd name="connsiteX95" fmla="*/ 95779 w 1202796"/>
                <a:gd name="connsiteY95" fmla="*/ 237596 h 88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202796" h="885296">
                  <a:moveTo>
                    <a:pt x="95779" y="237596"/>
                  </a:moveTo>
                  <a:cubicBezTo>
                    <a:pt x="84667" y="252412"/>
                    <a:pt x="83608" y="282046"/>
                    <a:pt x="73554" y="294746"/>
                  </a:cubicBezTo>
                  <a:cubicBezTo>
                    <a:pt x="63500" y="307446"/>
                    <a:pt x="47625" y="310621"/>
                    <a:pt x="35454" y="313796"/>
                  </a:cubicBezTo>
                  <a:cubicBezTo>
                    <a:pt x="23283" y="316971"/>
                    <a:pt x="0" y="306917"/>
                    <a:pt x="529" y="313796"/>
                  </a:cubicBezTo>
                  <a:cubicBezTo>
                    <a:pt x="1058" y="320675"/>
                    <a:pt x="29633" y="345546"/>
                    <a:pt x="38629" y="355071"/>
                  </a:cubicBezTo>
                  <a:cubicBezTo>
                    <a:pt x="47625" y="364596"/>
                    <a:pt x="55033" y="363538"/>
                    <a:pt x="54504" y="370946"/>
                  </a:cubicBezTo>
                  <a:cubicBezTo>
                    <a:pt x="53975" y="378354"/>
                    <a:pt x="38629" y="393700"/>
                    <a:pt x="35454" y="399521"/>
                  </a:cubicBezTo>
                  <a:cubicBezTo>
                    <a:pt x="32279" y="405342"/>
                    <a:pt x="34396" y="400580"/>
                    <a:pt x="35454" y="405871"/>
                  </a:cubicBezTo>
                  <a:cubicBezTo>
                    <a:pt x="36512" y="411162"/>
                    <a:pt x="39158" y="419629"/>
                    <a:pt x="41804" y="431271"/>
                  </a:cubicBezTo>
                  <a:cubicBezTo>
                    <a:pt x="44450" y="442913"/>
                    <a:pt x="50800" y="458788"/>
                    <a:pt x="51329" y="475721"/>
                  </a:cubicBezTo>
                  <a:cubicBezTo>
                    <a:pt x="51858" y="492654"/>
                    <a:pt x="38629" y="518054"/>
                    <a:pt x="44979" y="532871"/>
                  </a:cubicBezTo>
                  <a:cubicBezTo>
                    <a:pt x="51329" y="547688"/>
                    <a:pt x="83079" y="548217"/>
                    <a:pt x="89429" y="564621"/>
                  </a:cubicBezTo>
                  <a:cubicBezTo>
                    <a:pt x="95779" y="581025"/>
                    <a:pt x="82021" y="615421"/>
                    <a:pt x="83079" y="631296"/>
                  </a:cubicBezTo>
                  <a:cubicBezTo>
                    <a:pt x="84137" y="647171"/>
                    <a:pt x="89958" y="655638"/>
                    <a:pt x="95779" y="659871"/>
                  </a:cubicBezTo>
                  <a:cubicBezTo>
                    <a:pt x="101600" y="664104"/>
                    <a:pt x="109008" y="654579"/>
                    <a:pt x="118004" y="656696"/>
                  </a:cubicBezTo>
                  <a:cubicBezTo>
                    <a:pt x="127000" y="658813"/>
                    <a:pt x="149754" y="672571"/>
                    <a:pt x="149754" y="672571"/>
                  </a:cubicBezTo>
                  <a:cubicBezTo>
                    <a:pt x="161396" y="678392"/>
                    <a:pt x="174625" y="690563"/>
                    <a:pt x="187854" y="691621"/>
                  </a:cubicBezTo>
                  <a:cubicBezTo>
                    <a:pt x="201083" y="692679"/>
                    <a:pt x="218017" y="681038"/>
                    <a:pt x="229129" y="678921"/>
                  </a:cubicBezTo>
                  <a:cubicBezTo>
                    <a:pt x="240241" y="676804"/>
                    <a:pt x="248179" y="673629"/>
                    <a:pt x="254529" y="678921"/>
                  </a:cubicBezTo>
                  <a:cubicBezTo>
                    <a:pt x="260879" y="684213"/>
                    <a:pt x="257704" y="702734"/>
                    <a:pt x="267229" y="710671"/>
                  </a:cubicBezTo>
                  <a:cubicBezTo>
                    <a:pt x="276754" y="718608"/>
                    <a:pt x="297921" y="724429"/>
                    <a:pt x="311679" y="726546"/>
                  </a:cubicBezTo>
                  <a:cubicBezTo>
                    <a:pt x="325437" y="728663"/>
                    <a:pt x="339725" y="723371"/>
                    <a:pt x="349779" y="723371"/>
                  </a:cubicBezTo>
                  <a:cubicBezTo>
                    <a:pt x="359833" y="723371"/>
                    <a:pt x="365654" y="722842"/>
                    <a:pt x="372004" y="726546"/>
                  </a:cubicBezTo>
                  <a:cubicBezTo>
                    <a:pt x="378354" y="730250"/>
                    <a:pt x="379942" y="739246"/>
                    <a:pt x="387879" y="745596"/>
                  </a:cubicBezTo>
                  <a:cubicBezTo>
                    <a:pt x="395816" y="751946"/>
                    <a:pt x="407458" y="762000"/>
                    <a:pt x="419629" y="764646"/>
                  </a:cubicBezTo>
                  <a:cubicBezTo>
                    <a:pt x="431800" y="767292"/>
                    <a:pt x="451379" y="766234"/>
                    <a:pt x="460904" y="761471"/>
                  </a:cubicBezTo>
                  <a:cubicBezTo>
                    <a:pt x="470429" y="756708"/>
                    <a:pt x="475721" y="741892"/>
                    <a:pt x="476779" y="736071"/>
                  </a:cubicBezTo>
                  <a:cubicBezTo>
                    <a:pt x="477837" y="730250"/>
                    <a:pt x="468841" y="731838"/>
                    <a:pt x="467254" y="726546"/>
                  </a:cubicBezTo>
                  <a:cubicBezTo>
                    <a:pt x="465667" y="721254"/>
                    <a:pt x="465667" y="713317"/>
                    <a:pt x="467254" y="704321"/>
                  </a:cubicBezTo>
                  <a:cubicBezTo>
                    <a:pt x="468841" y="695325"/>
                    <a:pt x="467254" y="673100"/>
                    <a:pt x="476779" y="672571"/>
                  </a:cubicBezTo>
                  <a:cubicBezTo>
                    <a:pt x="486304" y="672042"/>
                    <a:pt x="510117" y="691092"/>
                    <a:pt x="524404" y="701146"/>
                  </a:cubicBezTo>
                  <a:cubicBezTo>
                    <a:pt x="538691" y="711200"/>
                    <a:pt x="551921" y="724959"/>
                    <a:pt x="562504" y="732896"/>
                  </a:cubicBezTo>
                  <a:cubicBezTo>
                    <a:pt x="573087" y="740833"/>
                    <a:pt x="580496" y="741363"/>
                    <a:pt x="587904" y="748771"/>
                  </a:cubicBezTo>
                  <a:cubicBezTo>
                    <a:pt x="595312" y="756179"/>
                    <a:pt x="597429" y="770467"/>
                    <a:pt x="606954" y="777346"/>
                  </a:cubicBezTo>
                  <a:cubicBezTo>
                    <a:pt x="616479" y="784225"/>
                    <a:pt x="635000" y="792163"/>
                    <a:pt x="645054" y="790046"/>
                  </a:cubicBezTo>
                  <a:cubicBezTo>
                    <a:pt x="655108" y="787929"/>
                    <a:pt x="658812" y="769409"/>
                    <a:pt x="667279" y="764646"/>
                  </a:cubicBezTo>
                  <a:cubicBezTo>
                    <a:pt x="675746" y="759883"/>
                    <a:pt x="683154" y="761471"/>
                    <a:pt x="695854" y="761471"/>
                  </a:cubicBezTo>
                  <a:cubicBezTo>
                    <a:pt x="708554" y="761471"/>
                    <a:pt x="729721" y="768350"/>
                    <a:pt x="743479" y="764646"/>
                  </a:cubicBezTo>
                  <a:cubicBezTo>
                    <a:pt x="757237" y="760942"/>
                    <a:pt x="767821" y="740834"/>
                    <a:pt x="778404" y="739246"/>
                  </a:cubicBezTo>
                  <a:cubicBezTo>
                    <a:pt x="788987" y="737659"/>
                    <a:pt x="802746" y="749829"/>
                    <a:pt x="806979" y="755121"/>
                  </a:cubicBezTo>
                  <a:cubicBezTo>
                    <a:pt x="811212" y="760413"/>
                    <a:pt x="799042" y="765175"/>
                    <a:pt x="803804" y="770996"/>
                  </a:cubicBezTo>
                  <a:cubicBezTo>
                    <a:pt x="808566" y="776817"/>
                    <a:pt x="826029" y="782638"/>
                    <a:pt x="835554" y="790046"/>
                  </a:cubicBezTo>
                  <a:cubicBezTo>
                    <a:pt x="845079" y="797454"/>
                    <a:pt x="850371" y="810154"/>
                    <a:pt x="860954" y="815446"/>
                  </a:cubicBezTo>
                  <a:cubicBezTo>
                    <a:pt x="871537" y="820738"/>
                    <a:pt x="886883" y="822325"/>
                    <a:pt x="899054" y="821796"/>
                  </a:cubicBezTo>
                  <a:cubicBezTo>
                    <a:pt x="911225" y="821267"/>
                    <a:pt x="920750" y="810684"/>
                    <a:pt x="933979" y="812271"/>
                  </a:cubicBezTo>
                  <a:cubicBezTo>
                    <a:pt x="947208" y="813858"/>
                    <a:pt x="964671" y="835025"/>
                    <a:pt x="978429" y="831321"/>
                  </a:cubicBezTo>
                  <a:cubicBezTo>
                    <a:pt x="992187" y="827617"/>
                    <a:pt x="1008592" y="800629"/>
                    <a:pt x="1016529" y="790046"/>
                  </a:cubicBezTo>
                  <a:cubicBezTo>
                    <a:pt x="1024466" y="779463"/>
                    <a:pt x="1020233" y="772054"/>
                    <a:pt x="1026054" y="767821"/>
                  </a:cubicBezTo>
                  <a:cubicBezTo>
                    <a:pt x="1031875" y="763588"/>
                    <a:pt x="1045104" y="761471"/>
                    <a:pt x="1051454" y="764646"/>
                  </a:cubicBezTo>
                  <a:cubicBezTo>
                    <a:pt x="1057804" y="767821"/>
                    <a:pt x="1053041" y="773113"/>
                    <a:pt x="1064154" y="786871"/>
                  </a:cubicBezTo>
                  <a:cubicBezTo>
                    <a:pt x="1075267" y="800629"/>
                    <a:pt x="1104900" y="831321"/>
                    <a:pt x="1118129" y="847196"/>
                  </a:cubicBezTo>
                  <a:cubicBezTo>
                    <a:pt x="1131358" y="863071"/>
                    <a:pt x="1132946" y="878946"/>
                    <a:pt x="1143529" y="882121"/>
                  </a:cubicBezTo>
                  <a:cubicBezTo>
                    <a:pt x="1154112" y="885296"/>
                    <a:pt x="1172104" y="873125"/>
                    <a:pt x="1181629" y="866246"/>
                  </a:cubicBezTo>
                  <a:cubicBezTo>
                    <a:pt x="1191154" y="859367"/>
                    <a:pt x="1198562" y="851958"/>
                    <a:pt x="1200679" y="840846"/>
                  </a:cubicBezTo>
                  <a:cubicBezTo>
                    <a:pt x="1202796" y="829734"/>
                    <a:pt x="1195916" y="809625"/>
                    <a:pt x="1194329" y="799571"/>
                  </a:cubicBezTo>
                  <a:cubicBezTo>
                    <a:pt x="1192742" y="789517"/>
                    <a:pt x="1194329" y="785813"/>
                    <a:pt x="1191154" y="780521"/>
                  </a:cubicBezTo>
                  <a:cubicBezTo>
                    <a:pt x="1187979" y="775229"/>
                    <a:pt x="1185333" y="772054"/>
                    <a:pt x="1175279" y="767821"/>
                  </a:cubicBezTo>
                  <a:cubicBezTo>
                    <a:pt x="1165225" y="763588"/>
                    <a:pt x="1141941" y="757238"/>
                    <a:pt x="1130829" y="755121"/>
                  </a:cubicBezTo>
                  <a:cubicBezTo>
                    <a:pt x="1119717" y="753004"/>
                    <a:pt x="1110721" y="763058"/>
                    <a:pt x="1108604" y="755121"/>
                  </a:cubicBezTo>
                  <a:cubicBezTo>
                    <a:pt x="1106487" y="747184"/>
                    <a:pt x="1119716" y="719138"/>
                    <a:pt x="1118129" y="707496"/>
                  </a:cubicBezTo>
                  <a:cubicBezTo>
                    <a:pt x="1116542" y="695854"/>
                    <a:pt x="1106487" y="697971"/>
                    <a:pt x="1099079" y="685271"/>
                  </a:cubicBezTo>
                  <a:cubicBezTo>
                    <a:pt x="1091671" y="672571"/>
                    <a:pt x="1077912" y="654579"/>
                    <a:pt x="1073679" y="631296"/>
                  </a:cubicBezTo>
                  <a:cubicBezTo>
                    <a:pt x="1069446" y="608013"/>
                    <a:pt x="1080029" y="564621"/>
                    <a:pt x="1073679" y="545571"/>
                  </a:cubicBezTo>
                  <a:cubicBezTo>
                    <a:pt x="1067329" y="526521"/>
                    <a:pt x="1045633" y="519642"/>
                    <a:pt x="1035579" y="516996"/>
                  </a:cubicBezTo>
                  <a:cubicBezTo>
                    <a:pt x="1025525" y="514350"/>
                    <a:pt x="1019175" y="525992"/>
                    <a:pt x="1013354" y="529696"/>
                  </a:cubicBezTo>
                  <a:cubicBezTo>
                    <a:pt x="1007533" y="533400"/>
                    <a:pt x="1011237" y="543984"/>
                    <a:pt x="1000654" y="539221"/>
                  </a:cubicBezTo>
                  <a:cubicBezTo>
                    <a:pt x="990071" y="534459"/>
                    <a:pt x="949325" y="518583"/>
                    <a:pt x="949854" y="501121"/>
                  </a:cubicBezTo>
                  <a:cubicBezTo>
                    <a:pt x="950383" y="483659"/>
                    <a:pt x="1000654" y="456142"/>
                    <a:pt x="1003829" y="434446"/>
                  </a:cubicBezTo>
                  <a:cubicBezTo>
                    <a:pt x="1007004" y="412750"/>
                    <a:pt x="961496" y="388938"/>
                    <a:pt x="968904" y="370946"/>
                  </a:cubicBezTo>
                  <a:cubicBezTo>
                    <a:pt x="976312" y="352954"/>
                    <a:pt x="1043516" y="340784"/>
                    <a:pt x="1048279" y="326496"/>
                  </a:cubicBezTo>
                  <a:cubicBezTo>
                    <a:pt x="1053042" y="312208"/>
                    <a:pt x="1002771" y="302683"/>
                    <a:pt x="997479" y="285221"/>
                  </a:cubicBezTo>
                  <a:cubicBezTo>
                    <a:pt x="992187" y="267759"/>
                    <a:pt x="1013354" y="243417"/>
                    <a:pt x="1016529" y="221721"/>
                  </a:cubicBezTo>
                  <a:cubicBezTo>
                    <a:pt x="1019704" y="200025"/>
                    <a:pt x="1016529" y="155046"/>
                    <a:pt x="1016529" y="155046"/>
                  </a:cubicBezTo>
                  <a:cubicBezTo>
                    <a:pt x="1016529" y="127000"/>
                    <a:pt x="1031346" y="75671"/>
                    <a:pt x="1016529" y="53446"/>
                  </a:cubicBezTo>
                  <a:cubicBezTo>
                    <a:pt x="1001712" y="31221"/>
                    <a:pt x="949325" y="23813"/>
                    <a:pt x="927629" y="21696"/>
                  </a:cubicBezTo>
                  <a:cubicBezTo>
                    <a:pt x="905933" y="19579"/>
                    <a:pt x="898525" y="43921"/>
                    <a:pt x="886354" y="40746"/>
                  </a:cubicBezTo>
                  <a:cubicBezTo>
                    <a:pt x="874183" y="37571"/>
                    <a:pt x="873125" y="5292"/>
                    <a:pt x="854604" y="2646"/>
                  </a:cubicBezTo>
                  <a:cubicBezTo>
                    <a:pt x="836083" y="0"/>
                    <a:pt x="779991" y="13229"/>
                    <a:pt x="775229" y="24871"/>
                  </a:cubicBezTo>
                  <a:cubicBezTo>
                    <a:pt x="770467" y="36513"/>
                    <a:pt x="812800" y="63500"/>
                    <a:pt x="826029" y="72496"/>
                  </a:cubicBezTo>
                  <a:cubicBezTo>
                    <a:pt x="839258" y="81492"/>
                    <a:pt x="865187" y="57150"/>
                    <a:pt x="854604" y="78846"/>
                  </a:cubicBezTo>
                  <a:cubicBezTo>
                    <a:pt x="844021" y="100542"/>
                    <a:pt x="789517" y="188913"/>
                    <a:pt x="762529" y="202671"/>
                  </a:cubicBezTo>
                  <a:cubicBezTo>
                    <a:pt x="735542" y="216429"/>
                    <a:pt x="711729" y="167746"/>
                    <a:pt x="692679" y="161396"/>
                  </a:cubicBezTo>
                  <a:cubicBezTo>
                    <a:pt x="673629" y="155046"/>
                    <a:pt x="656696" y="158221"/>
                    <a:pt x="648229" y="164571"/>
                  </a:cubicBezTo>
                  <a:cubicBezTo>
                    <a:pt x="639762" y="170921"/>
                    <a:pt x="652462" y="200025"/>
                    <a:pt x="641879" y="199496"/>
                  </a:cubicBezTo>
                  <a:cubicBezTo>
                    <a:pt x="631296" y="198967"/>
                    <a:pt x="603250" y="169333"/>
                    <a:pt x="584729" y="161396"/>
                  </a:cubicBezTo>
                  <a:cubicBezTo>
                    <a:pt x="566208" y="153459"/>
                    <a:pt x="546629" y="141817"/>
                    <a:pt x="530754" y="151871"/>
                  </a:cubicBezTo>
                  <a:cubicBezTo>
                    <a:pt x="514879" y="161925"/>
                    <a:pt x="496358" y="205846"/>
                    <a:pt x="489479" y="221721"/>
                  </a:cubicBezTo>
                  <a:cubicBezTo>
                    <a:pt x="482600" y="237596"/>
                    <a:pt x="513292" y="237596"/>
                    <a:pt x="489479" y="247121"/>
                  </a:cubicBezTo>
                  <a:cubicBezTo>
                    <a:pt x="465667" y="256646"/>
                    <a:pt x="370417" y="280459"/>
                    <a:pt x="346604" y="278871"/>
                  </a:cubicBezTo>
                  <a:cubicBezTo>
                    <a:pt x="322791" y="277283"/>
                    <a:pt x="358775" y="244475"/>
                    <a:pt x="346604" y="237596"/>
                  </a:cubicBezTo>
                  <a:cubicBezTo>
                    <a:pt x="334433" y="230717"/>
                    <a:pt x="291041" y="233892"/>
                    <a:pt x="273579" y="237596"/>
                  </a:cubicBezTo>
                  <a:cubicBezTo>
                    <a:pt x="256117" y="241300"/>
                    <a:pt x="251883" y="254000"/>
                    <a:pt x="241829" y="259821"/>
                  </a:cubicBezTo>
                  <a:cubicBezTo>
                    <a:pt x="231775" y="265642"/>
                    <a:pt x="226483" y="277813"/>
                    <a:pt x="213254" y="272521"/>
                  </a:cubicBezTo>
                  <a:cubicBezTo>
                    <a:pt x="200025" y="267229"/>
                    <a:pt x="174625" y="239184"/>
                    <a:pt x="162454" y="228071"/>
                  </a:cubicBezTo>
                  <a:cubicBezTo>
                    <a:pt x="150283" y="216958"/>
                    <a:pt x="148166" y="207963"/>
                    <a:pt x="140229" y="205846"/>
                  </a:cubicBezTo>
                  <a:cubicBezTo>
                    <a:pt x="132292" y="203729"/>
                    <a:pt x="106891" y="222780"/>
                    <a:pt x="95779" y="237596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3023527" y="4628850"/>
              <a:ext cx="1196796" cy="918337"/>
            </a:xfrm>
            <a:custGeom>
              <a:avLst/>
              <a:gdLst>
                <a:gd name="connsiteX0" fmla="*/ 413279 w 1154641"/>
                <a:gd name="connsiteY0" fmla="*/ 159279 h 975254"/>
                <a:gd name="connsiteX1" fmla="*/ 549804 w 1154641"/>
                <a:gd name="connsiteY1" fmla="*/ 146579 h 975254"/>
                <a:gd name="connsiteX2" fmla="*/ 575204 w 1154641"/>
                <a:gd name="connsiteY2" fmla="*/ 168804 h 975254"/>
                <a:gd name="connsiteX3" fmla="*/ 606954 w 1154641"/>
                <a:gd name="connsiteY3" fmla="*/ 146579 h 975254"/>
                <a:gd name="connsiteX4" fmla="*/ 591079 w 1154641"/>
                <a:gd name="connsiteY4" fmla="*/ 98954 h 975254"/>
                <a:gd name="connsiteX5" fmla="*/ 626004 w 1154641"/>
                <a:gd name="connsiteY5" fmla="*/ 92604 h 975254"/>
                <a:gd name="connsiteX6" fmla="*/ 667279 w 1154641"/>
                <a:gd name="connsiteY6" fmla="*/ 54504 h 975254"/>
                <a:gd name="connsiteX7" fmla="*/ 654579 w 1154641"/>
                <a:gd name="connsiteY7" fmla="*/ 10054 h 975254"/>
                <a:gd name="connsiteX8" fmla="*/ 714904 w 1154641"/>
                <a:gd name="connsiteY8" fmla="*/ 10054 h 975254"/>
                <a:gd name="connsiteX9" fmla="*/ 727604 w 1154641"/>
                <a:gd name="connsiteY9" fmla="*/ 70379 h 975254"/>
                <a:gd name="connsiteX10" fmla="*/ 740304 w 1154641"/>
                <a:gd name="connsiteY10" fmla="*/ 127529 h 975254"/>
                <a:gd name="connsiteX11" fmla="*/ 718079 w 1154641"/>
                <a:gd name="connsiteY11" fmla="*/ 165629 h 975254"/>
                <a:gd name="connsiteX12" fmla="*/ 781579 w 1154641"/>
                <a:gd name="connsiteY12" fmla="*/ 191029 h 975254"/>
                <a:gd name="connsiteX13" fmla="*/ 775229 w 1154641"/>
                <a:gd name="connsiteY13" fmla="*/ 241829 h 975254"/>
                <a:gd name="connsiteX14" fmla="*/ 775229 w 1154641"/>
                <a:gd name="connsiteY14" fmla="*/ 283104 h 975254"/>
                <a:gd name="connsiteX15" fmla="*/ 826029 w 1154641"/>
                <a:gd name="connsiteY15" fmla="*/ 273579 h 975254"/>
                <a:gd name="connsiteX16" fmla="*/ 864129 w 1154641"/>
                <a:gd name="connsiteY16" fmla="*/ 308504 h 975254"/>
                <a:gd name="connsiteX17" fmla="*/ 914929 w 1154641"/>
                <a:gd name="connsiteY17" fmla="*/ 298979 h 975254"/>
                <a:gd name="connsiteX18" fmla="*/ 956204 w 1154641"/>
                <a:gd name="connsiteY18" fmla="*/ 314854 h 975254"/>
                <a:gd name="connsiteX19" fmla="*/ 959379 w 1154641"/>
                <a:gd name="connsiteY19" fmla="*/ 346604 h 975254"/>
                <a:gd name="connsiteX20" fmla="*/ 994304 w 1154641"/>
                <a:gd name="connsiteY20" fmla="*/ 362479 h 975254"/>
                <a:gd name="connsiteX21" fmla="*/ 1000654 w 1154641"/>
                <a:gd name="connsiteY21" fmla="*/ 422804 h 975254"/>
                <a:gd name="connsiteX22" fmla="*/ 1134004 w 1154641"/>
                <a:gd name="connsiteY22" fmla="*/ 530754 h 975254"/>
                <a:gd name="connsiteX23" fmla="*/ 1124479 w 1154641"/>
                <a:gd name="connsiteY23" fmla="*/ 565679 h 975254"/>
                <a:gd name="connsiteX24" fmla="*/ 1041929 w 1154641"/>
                <a:gd name="connsiteY24" fmla="*/ 568854 h 975254"/>
                <a:gd name="connsiteX25" fmla="*/ 1003829 w 1154641"/>
                <a:gd name="connsiteY25" fmla="*/ 616479 h 975254"/>
                <a:gd name="connsiteX26" fmla="*/ 1010179 w 1154641"/>
                <a:gd name="connsiteY26" fmla="*/ 648229 h 975254"/>
                <a:gd name="connsiteX27" fmla="*/ 972079 w 1154641"/>
                <a:gd name="connsiteY27" fmla="*/ 651404 h 975254"/>
                <a:gd name="connsiteX28" fmla="*/ 937154 w 1154641"/>
                <a:gd name="connsiteY28" fmla="*/ 673629 h 975254"/>
                <a:gd name="connsiteX29" fmla="*/ 946679 w 1154641"/>
                <a:gd name="connsiteY29" fmla="*/ 708554 h 975254"/>
                <a:gd name="connsiteX30" fmla="*/ 918104 w 1154641"/>
                <a:gd name="connsiteY30" fmla="*/ 794279 h 975254"/>
                <a:gd name="connsiteX31" fmla="*/ 905404 w 1154641"/>
                <a:gd name="connsiteY31" fmla="*/ 813329 h 975254"/>
                <a:gd name="connsiteX32" fmla="*/ 876829 w 1154641"/>
                <a:gd name="connsiteY32" fmla="*/ 816504 h 975254"/>
                <a:gd name="connsiteX33" fmla="*/ 876829 w 1154641"/>
                <a:gd name="connsiteY33" fmla="*/ 857779 h 975254"/>
                <a:gd name="connsiteX34" fmla="*/ 797454 w 1154641"/>
                <a:gd name="connsiteY34" fmla="*/ 867304 h 975254"/>
                <a:gd name="connsiteX35" fmla="*/ 759354 w 1154641"/>
                <a:gd name="connsiteY35" fmla="*/ 810154 h 975254"/>
                <a:gd name="connsiteX36" fmla="*/ 765704 w 1154641"/>
                <a:gd name="connsiteY36" fmla="*/ 797454 h 975254"/>
                <a:gd name="connsiteX37" fmla="*/ 689504 w 1154641"/>
                <a:gd name="connsiteY37" fmla="*/ 781579 h 975254"/>
                <a:gd name="connsiteX38" fmla="*/ 667279 w 1154641"/>
                <a:gd name="connsiteY38" fmla="*/ 816504 h 975254"/>
                <a:gd name="connsiteX39" fmla="*/ 686329 w 1154641"/>
                <a:gd name="connsiteY39" fmla="*/ 838729 h 975254"/>
                <a:gd name="connsiteX40" fmla="*/ 657754 w 1154641"/>
                <a:gd name="connsiteY40" fmla="*/ 892704 h 975254"/>
                <a:gd name="connsiteX41" fmla="*/ 600604 w 1154641"/>
                <a:gd name="connsiteY41" fmla="*/ 914929 h 975254"/>
                <a:gd name="connsiteX42" fmla="*/ 556154 w 1154641"/>
                <a:gd name="connsiteY42" fmla="*/ 959379 h 975254"/>
                <a:gd name="connsiteX43" fmla="*/ 502179 w 1154641"/>
                <a:gd name="connsiteY43" fmla="*/ 943504 h 975254"/>
                <a:gd name="connsiteX44" fmla="*/ 502179 w 1154641"/>
                <a:gd name="connsiteY44" fmla="*/ 895879 h 975254"/>
                <a:gd name="connsiteX45" fmla="*/ 483129 w 1154641"/>
                <a:gd name="connsiteY45" fmla="*/ 899054 h 975254"/>
                <a:gd name="connsiteX46" fmla="*/ 438679 w 1154641"/>
                <a:gd name="connsiteY46" fmla="*/ 965729 h 975254"/>
                <a:gd name="connsiteX47" fmla="*/ 368829 w 1154641"/>
                <a:gd name="connsiteY47" fmla="*/ 956204 h 975254"/>
                <a:gd name="connsiteX48" fmla="*/ 314854 w 1154641"/>
                <a:gd name="connsiteY48" fmla="*/ 908579 h 975254"/>
                <a:gd name="connsiteX49" fmla="*/ 346604 w 1154641"/>
                <a:gd name="connsiteY49" fmla="*/ 883179 h 975254"/>
                <a:gd name="connsiteX50" fmla="*/ 340254 w 1154641"/>
                <a:gd name="connsiteY50" fmla="*/ 857779 h 975254"/>
                <a:gd name="connsiteX51" fmla="*/ 257704 w 1154641"/>
                <a:gd name="connsiteY51" fmla="*/ 860954 h 975254"/>
                <a:gd name="connsiteX52" fmla="*/ 222779 w 1154641"/>
                <a:gd name="connsiteY52" fmla="*/ 826029 h 975254"/>
                <a:gd name="connsiteX53" fmla="*/ 210079 w 1154641"/>
                <a:gd name="connsiteY53" fmla="*/ 813329 h 975254"/>
                <a:gd name="connsiteX54" fmla="*/ 152929 w 1154641"/>
                <a:gd name="connsiteY54" fmla="*/ 838729 h 975254"/>
                <a:gd name="connsiteX55" fmla="*/ 86254 w 1154641"/>
                <a:gd name="connsiteY55" fmla="*/ 772054 h 975254"/>
                <a:gd name="connsiteX56" fmla="*/ 51329 w 1154641"/>
                <a:gd name="connsiteY56" fmla="*/ 759354 h 975254"/>
                <a:gd name="connsiteX57" fmla="*/ 25929 w 1154641"/>
                <a:gd name="connsiteY57" fmla="*/ 718079 h 975254"/>
                <a:gd name="connsiteX58" fmla="*/ 25929 w 1154641"/>
                <a:gd name="connsiteY58" fmla="*/ 702204 h 975254"/>
                <a:gd name="connsiteX59" fmla="*/ 3704 w 1154641"/>
                <a:gd name="connsiteY59" fmla="*/ 651404 h 975254"/>
                <a:gd name="connsiteX60" fmla="*/ 48154 w 1154641"/>
                <a:gd name="connsiteY60" fmla="*/ 648229 h 975254"/>
                <a:gd name="connsiteX61" fmla="*/ 86254 w 1154641"/>
                <a:gd name="connsiteY61" fmla="*/ 670454 h 975254"/>
                <a:gd name="connsiteX62" fmla="*/ 127529 w 1154641"/>
                <a:gd name="connsiteY62" fmla="*/ 629179 h 975254"/>
                <a:gd name="connsiteX63" fmla="*/ 159279 w 1154641"/>
                <a:gd name="connsiteY63" fmla="*/ 613304 h 975254"/>
                <a:gd name="connsiteX64" fmla="*/ 171979 w 1154641"/>
                <a:gd name="connsiteY64" fmla="*/ 559329 h 975254"/>
                <a:gd name="connsiteX65" fmla="*/ 216429 w 1154641"/>
                <a:gd name="connsiteY65" fmla="*/ 616479 h 975254"/>
                <a:gd name="connsiteX66" fmla="*/ 298979 w 1154641"/>
                <a:gd name="connsiteY66" fmla="*/ 613304 h 975254"/>
                <a:gd name="connsiteX67" fmla="*/ 298979 w 1154641"/>
                <a:gd name="connsiteY67" fmla="*/ 584729 h 975254"/>
                <a:gd name="connsiteX68" fmla="*/ 257704 w 1154641"/>
                <a:gd name="connsiteY68" fmla="*/ 460904 h 975254"/>
                <a:gd name="connsiteX69" fmla="*/ 273579 w 1154641"/>
                <a:gd name="connsiteY69" fmla="*/ 422804 h 975254"/>
                <a:gd name="connsiteX70" fmla="*/ 273579 w 1154641"/>
                <a:gd name="connsiteY70" fmla="*/ 375179 h 975254"/>
                <a:gd name="connsiteX71" fmla="*/ 333904 w 1154641"/>
                <a:gd name="connsiteY71" fmla="*/ 337079 h 975254"/>
                <a:gd name="connsiteX72" fmla="*/ 340254 w 1154641"/>
                <a:gd name="connsiteY72" fmla="*/ 279929 h 975254"/>
                <a:gd name="connsiteX73" fmla="*/ 400579 w 1154641"/>
                <a:gd name="connsiteY73" fmla="*/ 260879 h 975254"/>
                <a:gd name="connsiteX74" fmla="*/ 422804 w 1154641"/>
                <a:gd name="connsiteY74" fmla="*/ 229129 h 975254"/>
                <a:gd name="connsiteX75" fmla="*/ 413279 w 1154641"/>
                <a:gd name="connsiteY75" fmla="*/ 159279 h 97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154641" h="975254">
                  <a:moveTo>
                    <a:pt x="413279" y="159279"/>
                  </a:moveTo>
                  <a:cubicBezTo>
                    <a:pt x="434446" y="145521"/>
                    <a:pt x="522817" y="144992"/>
                    <a:pt x="549804" y="146579"/>
                  </a:cubicBezTo>
                  <a:cubicBezTo>
                    <a:pt x="576791" y="148166"/>
                    <a:pt x="565679" y="168804"/>
                    <a:pt x="575204" y="168804"/>
                  </a:cubicBezTo>
                  <a:cubicBezTo>
                    <a:pt x="584729" y="168804"/>
                    <a:pt x="604308" y="158221"/>
                    <a:pt x="606954" y="146579"/>
                  </a:cubicBezTo>
                  <a:cubicBezTo>
                    <a:pt x="609600" y="134937"/>
                    <a:pt x="587904" y="107950"/>
                    <a:pt x="591079" y="98954"/>
                  </a:cubicBezTo>
                  <a:cubicBezTo>
                    <a:pt x="594254" y="89958"/>
                    <a:pt x="613304" y="100012"/>
                    <a:pt x="626004" y="92604"/>
                  </a:cubicBezTo>
                  <a:cubicBezTo>
                    <a:pt x="638704" y="85196"/>
                    <a:pt x="662517" y="68262"/>
                    <a:pt x="667279" y="54504"/>
                  </a:cubicBezTo>
                  <a:cubicBezTo>
                    <a:pt x="672041" y="40746"/>
                    <a:pt x="646642" y="17462"/>
                    <a:pt x="654579" y="10054"/>
                  </a:cubicBezTo>
                  <a:cubicBezTo>
                    <a:pt x="662517" y="2646"/>
                    <a:pt x="702733" y="0"/>
                    <a:pt x="714904" y="10054"/>
                  </a:cubicBezTo>
                  <a:cubicBezTo>
                    <a:pt x="727075" y="20108"/>
                    <a:pt x="723371" y="50800"/>
                    <a:pt x="727604" y="70379"/>
                  </a:cubicBezTo>
                  <a:cubicBezTo>
                    <a:pt x="731837" y="89958"/>
                    <a:pt x="741892" y="111654"/>
                    <a:pt x="740304" y="127529"/>
                  </a:cubicBezTo>
                  <a:cubicBezTo>
                    <a:pt x="738717" y="143404"/>
                    <a:pt x="711200" y="155046"/>
                    <a:pt x="718079" y="165629"/>
                  </a:cubicBezTo>
                  <a:cubicBezTo>
                    <a:pt x="724958" y="176212"/>
                    <a:pt x="772054" y="178329"/>
                    <a:pt x="781579" y="191029"/>
                  </a:cubicBezTo>
                  <a:cubicBezTo>
                    <a:pt x="791104" y="203729"/>
                    <a:pt x="776287" y="226483"/>
                    <a:pt x="775229" y="241829"/>
                  </a:cubicBezTo>
                  <a:cubicBezTo>
                    <a:pt x="774171" y="257175"/>
                    <a:pt x="766762" y="277812"/>
                    <a:pt x="775229" y="283104"/>
                  </a:cubicBezTo>
                  <a:cubicBezTo>
                    <a:pt x="783696" y="288396"/>
                    <a:pt x="811212" y="269346"/>
                    <a:pt x="826029" y="273579"/>
                  </a:cubicBezTo>
                  <a:cubicBezTo>
                    <a:pt x="840846" y="277812"/>
                    <a:pt x="849312" y="304271"/>
                    <a:pt x="864129" y="308504"/>
                  </a:cubicBezTo>
                  <a:cubicBezTo>
                    <a:pt x="878946" y="312737"/>
                    <a:pt x="899583" y="297921"/>
                    <a:pt x="914929" y="298979"/>
                  </a:cubicBezTo>
                  <a:cubicBezTo>
                    <a:pt x="930275" y="300037"/>
                    <a:pt x="948796" y="306917"/>
                    <a:pt x="956204" y="314854"/>
                  </a:cubicBezTo>
                  <a:cubicBezTo>
                    <a:pt x="963612" y="322792"/>
                    <a:pt x="953029" y="338667"/>
                    <a:pt x="959379" y="346604"/>
                  </a:cubicBezTo>
                  <a:cubicBezTo>
                    <a:pt x="965729" y="354541"/>
                    <a:pt x="987425" y="349779"/>
                    <a:pt x="994304" y="362479"/>
                  </a:cubicBezTo>
                  <a:cubicBezTo>
                    <a:pt x="1001183" y="375179"/>
                    <a:pt x="977371" y="394758"/>
                    <a:pt x="1000654" y="422804"/>
                  </a:cubicBezTo>
                  <a:cubicBezTo>
                    <a:pt x="1023937" y="450850"/>
                    <a:pt x="1113367" y="506942"/>
                    <a:pt x="1134004" y="530754"/>
                  </a:cubicBezTo>
                  <a:cubicBezTo>
                    <a:pt x="1154641" y="554566"/>
                    <a:pt x="1139825" y="559329"/>
                    <a:pt x="1124479" y="565679"/>
                  </a:cubicBezTo>
                  <a:cubicBezTo>
                    <a:pt x="1109133" y="572029"/>
                    <a:pt x="1062037" y="560387"/>
                    <a:pt x="1041929" y="568854"/>
                  </a:cubicBezTo>
                  <a:cubicBezTo>
                    <a:pt x="1021821" y="577321"/>
                    <a:pt x="1009121" y="603250"/>
                    <a:pt x="1003829" y="616479"/>
                  </a:cubicBezTo>
                  <a:cubicBezTo>
                    <a:pt x="998537" y="629708"/>
                    <a:pt x="1015471" y="642408"/>
                    <a:pt x="1010179" y="648229"/>
                  </a:cubicBezTo>
                  <a:cubicBezTo>
                    <a:pt x="1004887" y="654050"/>
                    <a:pt x="984250" y="647171"/>
                    <a:pt x="972079" y="651404"/>
                  </a:cubicBezTo>
                  <a:cubicBezTo>
                    <a:pt x="959908" y="655637"/>
                    <a:pt x="941387" y="664104"/>
                    <a:pt x="937154" y="673629"/>
                  </a:cubicBezTo>
                  <a:cubicBezTo>
                    <a:pt x="932921" y="683154"/>
                    <a:pt x="949854" y="688446"/>
                    <a:pt x="946679" y="708554"/>
                  </a:cubicBezTo>
                  <a:cubicBezTo>
                    <a:pt x="943504" y="728662"/>
                    <a:pt x="924983" y="776817"/>
                    <a:pt x="918104" y="794279"/>
                  </a:cubicBezTo>
                  <a:cubicBezTo>
                    <a:pt x="911225" y="811741"/>
                    <a:pt x="912283" y="809625"/>
                    <a:pt x="905404" y="813329"/>
                  </a:cubicBezTo>
                  <a:cubicBezTo>
                    <a:pt x="898525" y="817033"/>
                    <a:pt x="881592" y="809096"/>
                    <a:pt x="876829" y="816504"/>
                  </a:cubicBezTo>
                  <a:cubicBezTo>
                    <a:pt x="872067" y="823912"/>
                    <a:pt x="890058" y="849312"/>
                    <a:pt x="876829" y="857779"/>
                  </a:cubicBezTo>
                  <a:cubicBezTo>
                    <a:pt x="863600" y="866246"/>
                    <a:pt x="817033" y="875242"/>
                    <a:pt x="797454" y="867304"/>
                  </a:cubicBezTo>
                  <a:cubicBezTo>
                    <a:pt x="777875" y="859366"/>
                    <a:pt x="764646" y="821796"/>
                    <a:pt x="759354" y="810154"/>
                  </a:cubicBezTo>
                  <a:cubicBezTo>
                    <a:pt x="754062" y="798512"/>
                    <a:pt x="777346" y="802216"/>
                    <a:pt x="765704" y="797454"/>
                  </a:cubicBezTo>
                  <a:cubicBezTo>
                    <a:pt x="754062" y="792692"/>
                    <a:pt x="705908" y="778404"/>
                    <a:pt x="689504" y="781579"/>
                  </a:cubicBezTo>
                  <a:cubicBezTo>
                    <a:pt x="673100" y="784754"/>
                    <a:pt x="667808" y="806979"/>
                    <a:pt x="667279" y="816504"/>
                  </a:cubicBezTo>
                  <a:cubicBezTo>
                    <a:pt x="666750" y="826029"/>
                    <a:pt x="687916" y="826029"/>
                    <a:pt x="686329" y="838729"/>
                  </a:cubicBezTo>
                  <a:cubicBezTo>
                    <a:pt x="684742" y="851429"/>
                    <a:pt x="672042" y="880004"/>
                    <a:pt x="657754" y="892704"/>
                  </a:cubicBezTo>
                  <a:cubicBezTo>
                    <a:pt x="643467" y="905404"/>
                    <a:pt x="617537" y="903817"/>
                    <a:pt x="600604" y="914929"/>
                  </a:cubicBezTo>
                  <a:cubicBezTo>
                    <a:pt x="583671" y="926041"/>
                    <a:pt x="572558" y="954616"/>
                    <a:pt x="556154" y="959379"/>
                  </a:cubicBezTo>
                  <a:cubicBezTo>
                    <a:pt x="539750" y="964142"/>
                    <a:pt x="511175" y="954087"/>
                    <a:pt x="502179" y="943504"/>
                  </a:cubicBezTo>
                  <a:cubicBezTo>
                    <a:pt x="493183" y="932921"/>
                    <a:pt x="505354" y="903287"/>
                    <a:pt x="502179" y="895879"/>
                  </a:cubicBezTo>
                  <a:cubicBezTo>
                    <a:pt x="499004" y="888471"/>
                    <a:pt x="493712" y="887412"/>
                    <a:pt x="483129" y="899054"/>
                  </a:cubicBezTo>
                  <a:cubicBezTo>
                    <a:pt x="472546" y="910696"/>
                    <a:pt x="457729" y="956204"/>
                    <a:pt x="438679" y="965729"/>
                  </a:cubicBezTo>
                  <a:cubicBezTo>
                    <a:pt x="419629" y="975254"/>
                    <a:pt x="389466" y="965729"/>
                    <a:pt x="368829" y="956204"/>
                  </a:cubicBezTo>
                  <a:cubicBezTo>
                    <a:pt x="348192" y="946679"/>
                    <a:pt x="318558" y="920750"/>
                    <a:pt x="314854" y="908579"/>
                  </a:cubicBezTo>
                  <a:cubicBezTo>
                    <a:pt x="311150" y="896408"/>
                    <a:pt x="342371" y="891646"/>
                    <a:pt x="346604" y="883179"/>
                  </a:cubicBezTo>
                  <a:cubicBezTo>
                    <a:pt x="350837" y="874712"/>
                    <a:pt x="355071" y="861483"/>
                    <a:pt x="340254" y="857779"/>
                  </a:cubicBezTo>
                  <a:cubicBezTo>
                    <a:pt x="325437" y="854075"/>
                    <a:pt x="277283" y="866246"/>
                    <a:pt x="257704" y="860954"/>
                  </a:cubicBezTo>
                  <a:cubicBezTo>
                    <a:pt x="238125" y="855662"/>
                    <a:pt x="222779" y="826029"/>
                    <a:pt x="222779" y="826029"/>
                  </a:cubicBezTo>
                  <a:cubicBezTo>
                    <a:pt x="214842" y="818092"/>
                    <a:pt x="221721" y="811212"/>
                    <a:pt x="210079" y="813329"/>
                  </a:cubicBezTo>
                  <a:cubicBezTo>
                    <a:pt x="198437" y="815446"/>
                    <a:pt x="173566" y="845608"/>
                    <a:pt x="152929" y="838729"/>
                  </a:cubicBezTo>
                  <a:cubicBezTo>
                    <a:pt x="132292" y="831850"/>
                    <a:pt x="103187" y="785283"/>
                    <a:pt x="86254" y="772054"/>
                  </a:cubicBezTo>
                  <a:cubicBezTo>
                    <a:pt x="69321" y="758825"/>
                    <a:pt x="61383" y="768350"/>
                    <a:pt x="51329" y="759354"/>
                  </a:cubicBezTo>
                  <a:cubicBezTo>
                    <a:pt x="41275" y="750358"/>
                    <a:pt x="30162" y="727604"/>
                    <a:pt x="25929" y="718079"/>
                  </a:cubicBezTo>
                  <a:cubicBezTo>
                    <a:pt x="21696" y="708554"/>
                    <a:pt x="29633" y="713316"/>
                    <a:pt x="25929" y="702204"/>
                  </a:cubicBezTo>
                  <a:cubicBezTo>
                    <a:pt x="22225" y="691092"/>
                    <a:pt x="0" y="660400"/>
                    <a:pt x="3704" y="651404"/>
                  </a:cubicBezTo>
                  <a:cubicBezTo>
                    <a:pt x="7408" y="642408"/>
                    <a:pt x="34396" y="645054"/>
                    <a:pt x="48154" y="648229"/>
                  </a:cubicBezTo>
                  <a:cubicBezTo>
                    <a:pt x="61912" y="651404"/>
                    <a:pt x="73025" y="673629"/>
                    <a:pt x="86254" y="670454"/>
                  </a:cubicBezTo>
                  <a:cubicBezTo>
                    <a:pt x="99483" y="667279"/>
                    <a:pt x="115358" y="638704"/>
                    <a:pt x="127529" y="629179"/>
                  </a:cubicBezTo>
                  <a:cubicBezTo>
                    <a:pt x="139700" y="619654"/>
                    <a:pt x="151871" y="624946"/>
                    <a:pt x="159279" y="613304"/>
                  </a:cubicBezTo>
                  <a:cubicBezTo>
                    <a:pt x="166687" y="601662"/>
                    <a:pt x="162454" y="558800"/>
                    <a:pt x="171979" y="559329"/>
                  </a:cubicBezTo>
                  <a:cubicBezTo>
                    <a:pt x="181504" y="559858"/>
                    <a:pt x="195262" y="607483"/>
                    <a:pt x="216429" y="616479"/>
                  </a:cubicBezTo>
                  <a:cubicBezTo>
                    <a:pt x="237596" y="625475"/>
                    <a:pt x="285221" y="618596"/>
                    <a:pt x="298979" y="613304"/>
                  </a:cubicBezTo>
                  <a:cubicBezTo>
                    <a:pt x="312737" y="608012"/>
                    <a:pt x="305858" y="610129"/>
                    <a:pt x="298979" y="584729"/>
                  </a:cubicBezTo>
                  <a:cubicBezTo>
                    <a:pt x="292100" y="559329"/>
                    <a:pt x="261937" y="487892"/>
                    <a:pt x="257704" y="460904"/>
                  </a:cubicBezTo>
                  <a:cubicBezTo>
                    <a:pt x="253471" y="433917"/>
                    <a:pt x="270933" y="437091"/>
                    <a:pt x="273579" y="422804"/>
                  </a:cubicBezTo>
                  <a:cubicBezTo>
                    <a:pt x="276225" y="408517"/>
                    <a:pt x="263525" y="389466"/>
                    <a:pt x="273579" y="375179"/>
                  </a:cubicBezTo>
                  <a:cubicBezTo>
                    <a:pt x="283633" y="360892"/>
                    <a:pt x="322792" y="352954"/>
                    <a:pt x="333904" y="337079"/>
                  </a:cubicBezTo>
                  <a:cubicBezTo>
                    <a:pt x="345017" y="321204"/>
                    <a:pt x="329142" y="292629"/>
                    <a:pt x="340254" y="279929"/>
                  </a:cubicBezTo>
                  <a:cubicBezTo>
                    <a:pt x="351366" y="267229"/>
                    <a:pt x="386821" y="269346"/>
                    <a:pt x="400579" y="260879"/>
                  </a:cubicBezTo>
                  <a:cubicBezTo>
                    <a:pt x="414337" y="252412"/>
                    <a:pt x="419629" y="243946"/>
                    <a:pt x="422804" y="229129"/>
                  </a:cubicBezTo>
                  <a:cubicBezTo>
                    <a:pt x="425979" y="214312"/>
                    <a:pt x="392112" y="173037"/>
                    <a:pt x="413279" y="159279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3223724" y="3100613"/>
              <a:ext cx="546841" cy="1104196"/>
            </a:xfrm>
            <a:custGeom>
              <a:avLst/>
              <a:gdLst>
                <a:gd name="connsiteX0" fmla="*/ 280458 w 527579"/>
                <a:gd name="connsiteY0" fmla="*/ 10583 h 1172633"/>
                <a:gd name="connsiteX1" fmla="*/ 251883 w 527579"/>
                <a:gd name="connsiteY1" fmla="*/ 64558 h 1172633"/>
                <a:gd name="connsiteX2" fmla="*/ 204258 w 527579"/>
                <a:gd name="connsiteY2" fmla="*/ 96308 h 1172633"/>
                <a:gd name="connsiteX3" fmla="*/ 197908 w 527579"/>
                <a:gd name="connsiteY3" fmla="*/ 143933 h 1172633"/>
                <a:gd name="connsiteX4" fmla="*/ 109008 w 527579"/>
                <a:gd name="connsiteY4" fmla="*/ 147108 h 1172633"/>
                <a:gd name="connsiteX5" fmla="*/ 86783 w 527579"/>
                <a:gd name="connsiteY5" fmla="*/ 178858 h 1172633"/>
                <a:gd name="connsiteX6" fmla="*/ 58208 w 527579"/>
                <a:gd name="connsiteY6" fmla="*/ 201083 h 1172633"/>
                <a:gd name="connsiteX7" fmla="*/ 45508 w 527579"/>
                <a:gd name="connsiteY7" fmla="*/ 226483 h 1172633"/>
                <a:gd name="connsiteX8" fmla="*/ 16933 w 527579"/>
                <a:gd name="connsiteY8" fmla="*/ 226483 h 1172633"/>
                <a:gd name="connsiteX9" fmla="*/ 51858 w 527579"/>
                <a:gd name="connsiteY9" fmla="*/ 356658 h 1172633"/>
                <a:gd name="connsiteX10" fmla="*/ 39158 w 527579"/>
                <a:gd name="connsiteY10" fmla="*/ 378883 h 1172633"/>
                <a:gd name="connsiteX11" fmla="*/ 70908 w 527579"/>
                <a:gd name="connsiteY11" fmla="*/ 397933 h 1172633"/>
                <a:gd name="connsiteX12" fmla="*/ 67733 w 527579"/>
                <a:gd name="connsiteY12" fmla="*/ 423333 h 1172633"/>
                <a:gd name="connsiteX13" fmla="*/ 64558 w 527579"/>
                <a:gd name="connsiteY13" fmla="*/ 451908 h 1172633"/>
                <a:gd name="connsiteX14" fmla="*/ 51858 w 527579"/>
                <a:gd name="connsiteY14" fmla="*/ 559858 h 1172633"/>
                <a:gd name="connsiteX15" fmla="*/ 77258 w 527579"/>
                <a:gd name="connsiteY15" fmla="*/ 582083 h 1172633"/>
                <a:gd name="connsiteX16" fmla="*/ 86783 w 527579"/>
                <a:gd name="connsiteY16" fmla="*/ 582083 h 1172633"/>
                <a:gd name="connsiteX17" fmla="*/ 70908 w 527579"/>
                <a:gd name="connsiteY17" fmla="*/ 620183 h 1172633"/>
                <a:gd name="connsiteX18" fmla="*/ 48683 w 527579"/>
                <a:gd name="connsiteY18" fmla="*/ 661458 h 1172633"/>
                <a:gd name="connsiteX19" fmla="*/ 48683 w 527579"/>
                <a:gd name="connsiteY19" fmla="*/ 699558 h 1172633"/>
                <a:gd name="connsiteX20" fmla="*/ 1058 w 527579"/>
                <a:gd name="connsiteY20" fmla="*/ 740833 h 1172633"/>
                <a:gd name="connsiteX21" fmla="*/ 42333 w 527579"/>
                <a:gd name="connsiteY21" fmla="*/ 817033 h 1172633"/>
                <a:gd name="connsiteX22" fmla="*/ 42333 w 527579"/>
                <a:gd name="connsiteY22" fmla="*/ 886883 h 1172633"/>
                <a:gd name="connsiteX23" fmla="*/ 67733 w 527579"/>
                <a:gd name="connsiteY23" fmla="*/ 918633 h 1172633"/>
                <a:gd name="connsiteX24" fmla="*/ 45508 w 527579"/>
                <a:gd name="connsiteY24" fmla="*/ 975783 h 1172633"/>
                <a:gd name="connsiteX25" fmla="*/ 86783 w 527579"/>
                <a:gd name="connsiteY25" fmla="*/ 1048808 h 1172633"/>
                <a:gd name="connsiteX26" fmla="*/ 58208 w 527579"/>
                <a:gd name="connsiteY26" fmla="*/ 1112308 h 1172633"/>
                <a:gd name="connsiteX27" fmla="*/ 118533 w 527579"/>
                <a:gd name="connsiteY27" fmla="*/ 1121833 h 1172633"/>
                <a:gd name="connsiteX28" fmla="*/ 134408 w 527579"/>
                <a:gd name="connsiteY28" fmla="*/ 1169458 h 1172633"/>
                <a:gd name="connsiteX29" fmla="*/ 204258 w 527579"/>
                <a:gd name="connsiteY29" fmla="*/ 1102783 h 1172633"/>
                <a:gd name="connsiteX30" fmla="*/ 226483 w 527579"/>
                <a:gd name="connsiteY30" fmla="*/ 1118658 h 1172633"/>
                <a:gd name="connsiteX31" fmla="*/ 267758 w 527579"/>
                <a:gd name="connsiteY31" fmla="*/ 1067858 h 1172633"/>
                <a:gd name="connsiteX32" fmla="*/ 296333 w 527579"/>
                <a:gd name="connsiteY32" fmla="*/ 1064683 h 1172633"/>
                <a:gd name="connsiteX33" fmla="*/ 296333 w 527579"/>
                <a:gd name="connsiteY33" fmla="*/ 994833 h 1172633"/>
                <a:gd name="connsiteX34" fmla="*/ 274108 w 527579"/>
                <a:gd name="connsiteY34" fmla="*/ 953558 h 1172633"/>
                <a:gd name="connsiteX35" fmla="*/ 302683 w 527579"/>
                <a:gd name="connsiteY35" fmla="*/ 937683 h 1172633"/>
                <a:gd name="connsiteX36" fmla="*/ 277283 w 527579"/>
                <a:gd name="connsiteY36" fmla="*/ 877358 h 1172633"/>
                <a:gd name="connsiteX37" fmla="*/ 296333 w 527579"/>
                <a:gd name="connsiteY37" fmla="*/ 817033 h 1172633"/>
                <a:gd name="connsiteX38" fmla="*/ 280458 w 527579"/>
                <a:gd name="connsiteY38" fmla="*/ 797983 h 1172633"/>
                <a:gd name="connsiteX39" fmla="*/ 347133 w 527579"/>
                <a:gd name="connsiteY39" fmla="*/ 839258 h 1172633"/>
                <a:gd name="connsiteX40" fmla="*/ 394758 w 527579"/>
                <a:gd name="connsiteY40" fmla="*/ 826558 h 1172633"/>
                <a:gd name="connsiteX41" fmla="*/ 407458 w 527579"/>
                <a:gd name="connsiteY41" fmla="*/ 769408 h 1172633"/>
                <a:gd name="connsiteX42" fmla="*/ 432858 w 527579"/>
                <a:gd name="connsiteY42" fmla="*/ 769408 h 1172633"/>
                <a:gd name="connsiteX43" fmla="*/ 486833 w 527579"/>
                <a:gd name="connsiteY43" fmla="*/ 645583 h 1172633"/>
                <a:gd name="connsiteX44" fmla="*/ 474133 w 527579"/>
                <a:gd name="connsiteY44" fmla="*/ 604308 h 1172633"/>
                <a:gd name="connsiteX45" fmla="*/ 493183 w 527579"/>
                <a:gd name="connsiteY45" fmla="*/ 575733 h 1172633"/>
                <a:gd name="connsiteX46" fmla="*/ 442383 w 527579"/>
                <a:gd name="connsiteY46" fmla="*/ 480483 h 1172633"/>
                <a:gd name="connsiteX47" fmla="*/ 518583 w 527579"/>
                <a:gd name="connsiteY47" fmla="*/ 458258 h 1172633"/>
                <a:gd name="connsiteX48" fmla="*/ 496358 w 527579"/>
                <a:gd name="connsiteY48" fmla="*/ 372533 h 1172633"/>
                <a:gd name="connsiteX49" fmla="*/ 442383 w 527579"/>
                <a:gd name="connsiteY49" fmla="*/ 363008 h 1172633"/>
                <a:gd name="connsiteX50" fmla="*/ 448733 w 527579"/>
                <a:gd name="connsiteY50" fmla="*/ 309033 h 1172633"/>
                <a:gd name="connsiteX51" fmla="*/ 401108 w 527579"/>
                <a:gd name="connsiteY51" fmla="*/ 302683 h 1172633"/>
                <a:gd name="connsiteX52" fmla="*/ 382058 w 527579"/>
                <a:gd name="connsiteY52" fmla="*/ 312208 h 1172633"/>
                <a:gd name="connsiteX53" fmla="*/ 331258 w 527579"/>
                <a:gd name="connsiteY53" fmla="*/ 274108 h 1172633"/>
                <a:gd name="connsiteX54" fmla="*/ 324908 w 527579"/>
                <a:gd name="connsiteY54" fmla="*/ 236008 h 1172633"/>
                <a:gd name="connsiteX55" fmla="*/ 382058 w 527579"/>
                <a:gd name="connsiteY55" fmla="*/ 197908 h 1172633"/>
                <a:gd name="connsiteX56" fmla="*/ 350308 w 527579"/>
                <a:gd name="connsiteY56" fmla="*/ 172508 h 1172633"/>
                <a:gd name="connsiteX57" fmla="*/ 385233 w 527579"/>
                <a:gd name="connsiteY57" fmla="*/ 134408 h 1172633"/>
                <a:gd name="connsiteX58" fmla="*/ 401108 w 527579"/>
                <a:gd name="connsiteY58" fmla="*/ 102658 h 1172633"/>
                <a:gd name="connsiteX59" fmla="*/ 391583 w 527579"/>
                <a:gd name="connsiteY59" fmla="*/ 61383 h 1172633"/>
                <a:gd name="connsiteX60" fmla="*/ 397933 w 527579"/>
                <a:gd name="connsiteY60" fmla="*/ 13758 h 1172633"/>
                <a:gd name="connsiteX61" fmla="*/ 343958 w 527579"/>
                <a:gd name="connsiteY61" fmla="*/ 1058 h 1172633"/>
                <a:gd name="connsiteX62" fmla="*/ 280458 w 527579"/>
                <a:gd name="connsiteY62" fmla="*/ 10583 h 1172633"/>
                <a:gd name="connsiteX0" fmla="*/ 280458 w 527579"/>
                <a:gd name="connsiteY0" fmla="*/ 10583 h 1172633"/>
                <a:gd name="connsiteX1" fmla="*/ 251883 w 527579"/>
                <a:gd name="connsiteY1" fmla="*/ 64558 h 1172633"/>
                <a:gd name="connsiteX2" fmla="*/ 204258 w 527579"/>
                <a:gd name="connsiteY2" fmla="*/ 96308 h 1172633"/>
                <a:gd name="connsiteX3" fmla="*/ 197908 w 527579"/>
                <a:gd name="connsiteY3" fmla="*/ 143933 h 1172633"/>
                <a:gd name="connsiteX4" fmla="*/ 109008 w 527579"/>
                <a:gd name="connsiteY4" fmla="*/ 147108 h 1172633"/>
                <a:gd name="connsiteX5" fmla="*/ 86783 w 527579"/>
                <a:gd name="connsiteY5" fmla="*/ 178858 h 1172633"/>
                <a:gd name="connsiteX6" fmla="*/ 58208 w 527579"/>
                <a:gd name="connsiteY6" fmla="*/ 201083 h 1172633"/>
                <a:gd name="connsiteX7" fmla="*/ 45508 w 527579"/>
                <a:gd name="connsiteY7" fmla="*/ 226483 h 1172633"/>
                <a:gd name="connsiteX8" fmla="*/ 16933 w 527579"/>
                <a:gd name="connsiteY8" fmla="*/ 226483 h 1172633"/>
                <a:gd name="connsiteX9" fmla="*/ 51858 w 527579"/>
                <a:gd name="connsiteY9" fmla="*/ 356658 h 1172633"/>
                <a:gd name="connsiteX10" fmla="*/ 39158 w 527579"/>
                <a:gd name="connsiteY10" fmla="*/ 378883 h 1172633"/>
                <a:gd name="connsiteX11" fmla="*/ 70908 w 527579"/>
                <a:gd name="connsiteY11" fmla="*/ 397933 h 1172633"/>
                <a:gd name="connsiteX12" fmla="*/ 67733 w 527579"/>
                <a:gd name="connsiteY12" fmla="*/ 423333 h 1172633"/>
                <a:gd name="connsiteX13" fmla="*/ 64558 w 527579"/>
                <a:gd name="connsiteY13" fmla="*/ 451908 h 1172633"/>
                <a:gd name="connsiteX14" fmla="*/ 51858 w 527579"/>
                <a:gd name="connsiteY14" fmla="*/ 559858 h 1172633"/>
                <a:gd name="connsiteX15" fmla="*/ 77258 w 527579"/>
                <a:gd name="connsiteY15" fmla="*/ 582083 h 1172633"/>
                <a:gd name="connsiteX16" fmla="*/ 86783 w 527579"/>
                <a:gd name="connsiteY16" fmla="*/ 582083 h 1172633"/>
                <a:gd name="connsiteX17" fmla="*/ 70908 w 527579"/>
                <a:gd name="connsiteY17" fmla="*/ 620183 h 1172633"/>
                <a:gd name="connsiteX18" fmla="*/ 48683 w 527579"/>
                <a:gd name="connsiteY18" fmla="*/ 661458 h 1172633"/>
                <a:gd name="connsiteX19" fmla="*/ 48683 w 527579"/>
                <a:gd name="connsiteY19" fmla="*/ 699558 h 1172633"/>
                <a:gd name="connsiteX20" fmla="*/ 1058 w 527579"/>
                <a:gd name="connsiteY20" fmla="*/ 740833 h 1172633"/>
                <a:gd name="connsiteX21" fmla="*/ 42333 w 527579"/>
                <a:gd name="connsiteY21" fmla="*/ 817033 h 1172633"/>
                <a:gd name="connsiteX22" fmla="*/ 42333 w 527579"/>
                <a:gd name="connsiteY22" fmla="*/ 886883 h 1172633"/>
                <a:gd name="connsiteX23" fmla="*/ 67733 w 527579"/>
                <a:gd name="connsiteY23" fmla="*/ 918633 h 1172633"/>
                <a:gd name="connsiteX24" fmla="*/ 45508 w 527579"/>
                <a:gd name="connsiteY24" fmla="*/ 975783 h 1172633"/>
                <a:gd name="connsiteX25" fmla="*/ 86783 w 527579"/>
                <a:gd name="connsiteY25" fmla="*/ 1048808 h 1172633"/>
                <a:gd name="connsiteX26" fmla="*/ 58208 w 527579"/>
                <a:gd name="connsiteY26" fmla="*/ 1112308 h 1172633"/>
                <a:gd name="connsiteX27" fmla="*/ 118533 w 527579"/>
                <a:gd name="connsiteY27" fmla="*/ 1121833 h 1172633"/>
                <a:gd name="connsiteX28" fmla="*/ 134408 w 527579"/>
                <a:gd name="connsiteY28" fmla="*/ 1169458 h 1172633"/>
                <a:gd name="connsiteX29" fmla="*/ 204258 w 527579"/>
                <a:gd name="connsiteY29" fmla="*/ 1102783 h 1172633"/>
                <a:gd name="connsiteX30" fmla="*/ 226483 w 527579"/>
                <a:gd name="connsiteY30" fmla="*/ 1118658 h 1172633"/>
                <a:gd name="connsiteX31" fmla="*/ 267758 w 527579"/>
                <a:gd name="connsiteY31" fmla="*/ 1067858 h 1172633"/>
                <a:gd name="connsiteX32" fmla="*/ 296333 w 527579"/>
                <a:gd name="connsiteY32" fmla="*/ 1064683 h 1172633"/>
                <a:gd name="connsiteX33" fmla="*/ 296333 w 527579"/>
                <a:gd name="connsiteY33" fmla="*/ 994833 h 1172633"/>
                <a:gd name="connsiteX34" fmla="*/ 274108 w 527579"/>
                <a:gd name="connsiteY34" fmla="*/ 953558 h 1172633"/>
                <a:gd name="connsiteX35" fmla="*/ 302683 w 527579"/>
                <a:gd name="connsiteY35" fmla="*/ 937683 h 1172633"/>
                <a:gd name="connsiteX36" fmla="*/ 277283 w 527579"/>
                <a:gd name="connsiteY36" fmla="*/ 877358 h 1172633"/>
                <a:gd name="connsiteX37" fmla="*/ 296333 w 527579"/>
                <a:gd name="connsiteY37" fmla="*/ 817033 h 1172633"/>
                <a:gd name="connsiteX38" fmla="*/ 303204 w 527579"/>
                <a:gd name="connsiteY38" fmla="*/ 853347 h 1172633"/>
                <a:gd name="connsiteX39" fmla="*/ 347133 w 527579"/>
                <a:gd name="connsiteY39" fmla="*/ 839258 h 1172633"/>
                <a:gd name="connsiteX40" fmla="*/ 394758 w 527579"/>
                <a:gd name="connsiteY40" fmla="*/ 826558 h 1172633"/>
                <a:gd name="connsiteX41" fmla="*/ 407458 w 527579"/>
                <a:gd name="connsiteY41" fmla="*/ 769408 h 1172633"/>
                <a:gd name="connsiteX42" fmla="*/ 432858 w 527579"/>
                <a:gd name="connsiteY42" fmla="*/ 769408 h 1172633"/>
                <a:gd name="connsiteX43" fmla="*/ 486833 w 527579"/>
                <a:gd name="connsiteY43" fmla="*/ 645583 h 1172633"/>
                <a:gd name="connsiteX44" fmla="*/ 474133 w 527579"/>
                <a:gd name="connsiteY44" fmla="*/ 604308 h 1172633"/>
                <a:gd name="connsiteX45" fmla="*/ 493183 w 527579"/>
                <a:gd name="connsiteY45" fmla="*/ 575733 h 1172633"/>
                <a:gd name="connsiteX46" fmla="*/ 442383 w 527579"/>
                <a:gd name="connsiteY46" fmla="*/ 480483 h 1172633"/>
                <a:gd name="connsiteX47" fmla="*/ 518583 w 527579"/>
                <a:gd name="connsiteY47" fmla="*/ 458258 h 1172633"/>
                <a:gd name="connsiteX48" fmla="*/ 496358 w 527579"/>
                <a:gd name="connsiteY48" fmla="*/ 372533 h 1172633"/>
                <a:gd name="connsiteX49" fmla="*/ 442383 w 527579"/>
                <a:gd name="connsiteY49" fmla="*/ 363008 h 1172633"/>
                <a:gd name="connsiteX50" fmla="*/ 448733 w 527579"/>
                <a:gd name="connsiteY50" fmla="*/ 309033 h 1172633"/>
                <a:gd name="connsiteX51" fmla="*/ 401108 w 527579"/>
                <a:gd name="connsiteY51" fmla="*/ 302683 h 1172633"/>
                <a:gd name="connsiteX52" fmla="*/ 382058 w 527579"/>
                <a:gd name="connsiteY52" fmla="*/ 312208 h 1172633"/>
                <a:gd name="connsiteX53" fmla="*/ 331258 w 527579"/>
                <a:gd name="connsiteY53" fmla="*/ 274108 h 1172633"/>
                <a:gd name="connsiteX54" fmla="*/ 324908 w 527579"/>
                <a:gd name="connsiteY54" fmla="*/ 236008 h 1172633"/>
                <a:gd name="connsiteX55" fmla="*/ 382058 w 527579"/>
                <a:gd name="connsiteY55" fmla="*/ 197908 h 1172633"/>
                <a:gd name="connsiteX56" fmla="*/ 350308 w 527579"/>
                <a:gd name="connsiteY56" fmla="*/ 172508 h 1172633"/>
                <a:gd name="connsiteX57" fmla="*/ 385233 w 527579"/>
                <a:gd name="connsiteY57" fmla="*/ 134408 h 1172633"/>
                <a:gd name="connsiteX58" fmla="*/ 401108 w 527579"/>
                <a:gd name="connsiteY58" fmla="*/ 102658 h 1172633"/>
                <a:gd name="connsiteX59" fmla="*/ 391583 w 527579"/>
                <a:gd name="connsiteY59" fmla="*/ 61383 h 1172633"/>
                <a:gd name="connsiteX60" fmla="*/ 397933 w 527579"/>
                <a:gd name="connsiteY60" fmla="*/ 13758 h 1172633"/>
                <a:gd name="connsiteX61" fmla="*/ 343958 w 527579"/>
                <a:gd name="connsiteY61" fmla="*/ 1058 h 1172633"/>
                <a:gd name="connsiteX62" fmla="*/ 280458 w 527579"/>
                <a:gd name="connsiteY62" fmla="*/ 10583 h 117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27579" h="1172633">
                  <a:moveTo>
                    <a:pt x="280458" y="10583"/>
                  </a:moveTo>
                  <a:cubicBezTo>
                    <a:pt x="265112" y="21166"/>
                    <a:pt x="264583" y="50271"/>
                    <a:pt x="251883" y="64558"/>
                  </a:cubicBezTo>
                  <a:cubicBezTo>
                    <a:pt x="239183" y="78846"/>
                    <a:pt x="213254" y="83079"/>
                    <a:pt x="204258" y="96308"/>
                  </a:cubicBezTo>
                  <a:cubicBezTo>
                    <a:pt x="195262" y="109537"/>
                    <a:pt x="213783" y="135466"/>
                    <a:pt x="197908" y="143933"/>
                  </a:cubicBezTo>
                  <a:cubicBezTo>
                    <a:pt x="182033" y="152400"/>
                    <a:pt x="127529" y="141287"/>
                    <a:pt x="109008" y="147108"/>
                  </a:cubicBezTo>
                  <a:cubicBezTo>
                    <a:pt x="90487" y="152929"/>
                    <a:pt x="95250" y="169862"/>
                    <a:pt x="86783" y="178858"/>
                  </a:cubicBezTo>
                  <a:cubicBezTo>
                    <a:pt x="78316" y="187854"/>
                    <a:pt x="65087" y="193145"/>
                    <a:pt x="58208" y="201083"/>
                  </a:cubicBezTo>
                  <a:cubicBezTo>
                    <a:pt x="51329" y="209021"/>
                    <a:pt x="52387" y="222250"/>
                    <a:pt x="45508" y="226483"/>
                  </a:cubicBezTo>
                  <a:cubicBezTo>
                    <a:pt x="38629" y="230716"/>
                    <a:pt x="15875" y="204787"/>
                    <a:pt x="16933" y="226483"/>
                  </a:cubicBezTo>
                  <a:cubicBezTo>
                    <a:pt x="17991" y="248179"/>
                    <a:pt x="48154" y="331258"/>
                    <a:pt x="51858" y="356658"/>
                  </a:cubicBezTo>
                  <a:cubicBezTo>
                    <a:pt x="55562" y="382058"/>
                    <a:pt x="35983" y="372004"/>
                    <a:pt x="39158" y="378883"/>
                  </a:cubicBezTo>
                  <a:cubicBezTo>
                    <a:pt x="42333" y="385762"/>
                    <a:pt x="66146" y="390525"/>
                    <a:pt x="70908" y="397933"/>
                  </a:cubicBezTo>
                  <a:cubicBezTo>
                    <a:pt x="75671" y="405341"/>
                    <a:pt x="68791" y="414337"/>
                    <a:pt x="67733" y="423333"/>
                  </a:cubicBezTo>
                  <a:cubicBezTo>
                    <a:pt x="66675" y="432329"/>
                    <a:pt x="67204" y="429154"/>
                    <a:pt x="64558" y="451908"/>
                  </a:cubicBezTo>
                  <a:cubicBezTo>
                    <a:pt x="61912" y="474662"/>
                    <a:pt x="49741" y="538162"/>
                    <a:pt x="51858" y="559858"/>
                  </a:cubicBezTo>
                  <a:cubicBezTo>
                    <a:pt x="53975" y="581554"/>
                    <a:pt x="71437" y="578379"/>
                    <a:pt x="77258" y="582083"/>
                  </a:cubicBezTo>
                  <a:cubicBezTo>
                    <a:pt x="83079" y="585787"/>
                    <a:pt x="87841" y="575733"/>
                    <a:pt x="86783" y="582083"/>
                  </a:cubicBezTo>
                  <a:cubicBezTo>
                    <a:pt x="85725" y="588433"/>
                    <a:pt x="77258" y="606954"/>
                    <a:pt x="70908" y="620183"/>
                  </a:cubicBezTo>
                  <a:cubicBezTo>
                    <a:pt x="64558" y="633412"/>
                    <a:pt x="52387" y="648229"/>
                    <a:pt x="48683" y="661458"/>
                  </a:cubicBezTo>
                  <a:cubicBezTo>
                    <a:pt x="44979" y="674687"/>
                    <a:pt x="56620" y="686329"/>
                    <a:pt x="48683" y="699558"/>
                  </a:cubicBezTo>
                  <a:cubicBezTo>
                    <a:pt x="40746" y="712787"/>
                    <a:pt x="2116" y="721254"/>
                    <a:pt x="1058" y="740833"/>
                  </a:cubicBezTo>
                  <a:cubicBezTo>
                    <a:pt x="0" y="760412"/>
                    <a:pt x="35454" y="792691"/>
                    <a:pt x="42333" y="817033"/>
                  </a:cubicBezTo>
                  <a:cubicBezTo>
                    <a:pt x="49212" y="841375"/>
                    <a:pt x="38100" y="869950"/>
                    <a:pt x="42333" y="886883"/>
                  </a:cubicBezTo>
                  <a:cubicBezTo>
                    <a:pt x="46566" y="903816"/>
                    <a:pt x="67204" y="903816"/>
                    <a:pt x="67733" y="918633"/>
                  </a:cubicBezTo>
                  <a:cubicBezTo>
                    <a:pt x="68262" y="933450"/>
                    <a:pt x="42333" y="954087"/>
                    <a:pt x="45508" y="975783"/>
                  </a:cubicBezTo>
                  <a:cubicBezTo>
                    <a:pt x="48683" y="997479"/>
                    <a:pt x="84666" y="1026054"/>
                    <a:pt x="86783" y="1048808"/>
                  </a:cubicBezTo>
                  <a:cubicBezTo>
                    <a:pt x="88900" y="1071562"/>
                    <a:pt x="52916" y="1100137"/>
                    <a:pt x="58208" y="1112308"/>
                  </a:cubicBezTo>
                  <a:cubicBezTo>
                    <a:pt x="63500" y="1124479"/>
                    <a:pt x="105833" y="1112308"/>
                    <a:pt x="118533" y="1121833"/>
                  </a:cubicBezTo>
                  <a:cubicBezTo>
                    <a:pt x="131233" y="1131358"/>
                    <a:pt x="120121" y="1172633"/>
                    <a:pt x="134408" y="1169458"/>
                  </a:cubicBezTo>
                  <a:cubicBezTo>
                    <a:pt x="148695" y="1166283"/>
                    <a:pt x="188912" y="1111250"/>
                    <a:pt x="204258" y="1102783"/>
                  </a:cubicBezTo>
                  <a:cubicBezTo>
                    <a:pt x="219604" y="1094316"/>
                    <a:pt x="215900" y="1124479"/>
                    <a:pt x="226483" y="1118658"/>
                  </a:cubicBezTo>
                  <a:cubicBezTo>
                    <a:pt x="237066" y="1112837"/>
                    <a:pt x="256116" y="1076854"/>
                    <a:pt x="267758" y="1067858"/>
                  </a:cubicBezTo>
                  <a:cubicBezTo>
                    <a:pt x="279400" y="1058862"/>
                    <a:pt x="291571" y="1076854"/>
                    <a:pt x="296333" y="1064683"/>
                  </a:cubicBezTo>
                  <a:cubicBezTo>
                    <a:pt x="301095" y="1052512"/>
                    <a:pt x="300037" y="1013354"/>
                    <a:pt x="296333" y="994833"/>
                  </a:cubicBezTo>
                  <a:cubicBezTo>
                    <a:pt x="292629" y="976312"/>
                    <a:pt x="273050" y="963083"/>
                    <a:pt x="274108" y="953558"/>
                  </a:cubicBezTo>
                  <a:cubicBezTo>
                    <a:pt x="275166" y="944033"/>
                    <a:pt x="302154" y="950383"/>
                    <a:pt x="302683" y="937683"/>
                  </a:cubicBezTo>
                  <a:cubicBezTo>
                    <a:pt x="303212" y="924983"/>
                    <a:pt x="278341" y="897466"/>
                    <a:pt x="277283" y="877358"/>
                  </a:cubicBezTo>
                  <a:cubicBezTo>
                    <a:pt x="276225" y="857250"/>
                    <a:pt x="292013" y="821035"/>
                    <a:pt x="296333" y="817033"/>
                  </a:cubicBezTo>
                  <a:cubicBezTo>
                    <a:pt x="300653" y="813031"/>
                    <a:pt x="294737" y="849643"/>
                    <a:pt x="303204" y="853347"/>
                  </a:cubicBezTo>
                  <a:cubicBezTo>
                    <a:pt x="311671" y="857051"/>
                    <a:pt x="331874" y="843723"/>
                    <a:pt x="347133" y="839258"/>
                  </a:cubicBezTo>
                  <a:cubicBezTo>
                    <a:pt x="362392" y="834793"/>
                    <a:pt x="384704" y="838200"/>
                    <a:pt x="394758" y="826558"/>
                  </a:cubicBezTo>
                  <a:cubicBezTo>
                    <a:pt x="404812" y="814916"/>
                    <a:pt x="401108" y="778933"/>
                    <a:pt x="407458" y="769408"/>
                  </a:cubicBezTo>
                  <a:cubicBezTo>
                    <a:pt x="413808" y="759883"/>
                    <a:pt x="419629" y="790046"/>
                    <a:pt x="432858" y="769408"/>
                  </a:cubicBezTo>
                  <a:cubicBezTo>
                    <a:pt x="446087" y="748770"/>
                    <a:pt x="479954" y="673100"/>
                    <a:pt x="486833" y="645583"/>
                  </a:cubicBezTo>
                  <a:cubicBezTo>
                    <a:pt x="493712" y="618066"/>
                    <a:pt x="473075" y="615950"/>
                    <a:pt x="474133" y="604308"/>
                  </a:cubicBezTo>
                  <a:cubicBezTo>
                    <a:pt x="475191" y="592666"/>
                    <a:pt x="498475" y="596370"/>
                    <a:pt x="493183" y="575733"/>
                  </a:cubicBezTo>
                  <a:cubicBezTo>
                    <a:pt x="487891" y="555096"/>
                    <a:pt x="438150" y="500062"/>
                    <a:pt x="442383" y="480483"/>
                  </a:cubicBezTo>
                  <a:cubicBezTo>
                    <a:pt x="446616" y="460904"/>
                    <a:pt x="509587" y="476250"/>
                    <a:pt x="518583" y="458258"/>
                  </a:cubicBezTo>
                  <a:cubicBezTo>
                    <a:pt x="527579" y="440266"/>
                    <a:pt x="509058" y="388408"/>
                    <a:pt x="496358" y="372533"/>
                  </a:cubicBezTo>
                  <a:cubicBezTo>
                    <a:pt x="483658" y="356658"/>
                    <a:pt x="450320" y="373591"/>
                    <a:pt x="442383" y="363008"/>
                  </a:cubicBezTo>
                  <a:cubicBezTo>
                    <a:pt x="434446" y="352425"/>
                    <a:pt x="455612" y="319087"/>
                    <a:pt x="448733" y="309033"/>
                  </a:cubicBezTo>
                  <a:cubicBezTo>
                    <a:pt x="441854" y="298979"/>
                    <a:pt x="412220" y="302154"/>
                    <a:pt x="401108" y="302683"/>
                  </a:cubicBezTo>
                  <a:cubicBezTo>
                    <a:pt x="389996" y="303212"/>
                    <a:pt x="393700" y="316970"/>
                    <a:pt x="382058" y="312208"/>
                  </a:cubicBezTo>
                  <a:cubicBezTo>
                    <a:pt x="370416" y="307446"/>
                    <a:pt x="340783" y="286808"/>
                    <a:pt x="331258" y="274108"/>
                  </a:cubicBezTo>
                  <a:cubicBezTo>
                    <a:pt x="321733" y="261408"/>
                    <a:pt x="316441" y="248708"/>
                    <a:pt x="324908" y="236008"/>
                  </a:cubicBezTo>
                  <a:cubicBezTo>
                    <a:pt x="333375" y="223308"/>
                    <a:pt x="377825" y="208491"/>
                    <a:pt x="382058" y="197908"/>
                  </a:cubicBezTo>
                  <a:cubicBezTo>
                    <a:pt x="386291" y="187325"/>
                    <a:pt x="349779" y="183091"/>
                    <a:pt x="350308" y="172508"/>
                  </a:cubicBezTo>
                  <a:cubicBezTo>
                    <a:pt x="350837" y="161925"/>
                    <a:pt x="376766" y="146050"/>
                    <a:pt x="385233" y="134408"/>
                  </a:cubicBezTo>
                  <a:cubicBezTo>
                    <a:pt x="393700" y="122766"/>
                    <a:pt x="400050" y="114829"/>
                    <a:pt x="401108" y="102658"/>
                  </a:cubicBezTo>
                  <a:cubicBezTo>
                    <a:pt x="402166" y="90487"/>
                    <a:pt x="392112" y="76200"/>
                    <a:pt x="391583" y="61383"/>
                  </a:cubicBezTo>
                  <a:cubicBezTo>
                    <a:pt x="391054" y="46566"/>
                    <a:pt x="405870" y="23812"/>
                    <a:pt x="397933" y="13758"/>
                  </a:cubicBezTo>
                  <a:cubicBezTo>
                    <a:pt x="389996" y="3704"/>
                    <a:pt x="356129" y="0"/>
                    <a:pt x="343958" y="1058"/>
                  </a:cubicBezTo>
                  <a:cubicBezTo>
                    <a:pt x="331787" y="2116"/>
                    <a:pt x="295804" y="0"/>
                    <a:pt x="280458" y="10583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2454198" y="3321852"/>
              <a:ext cx="876481" cy="981619"/>
            </a:xfrm>
            <a:custGeom>
              <a:avLst/>
              <a:gdLst>
                <a:gd name="connsiteX0" fmla="*/ 759354 w 845608"/>
                <a:gd name="connsiteY0" fmla="*/ 16933 h 1042458"/>
                <a:gd name="connsiteX1" fmla="*/ 705379 w 845608"/>
                <a:gd name="connsiteY1" fmla="*/ 23283 h 1042458"/>
                <a:gd name="connsiteX2" fmla="*/ 699029 w 845608"/>
                <a:gd name="connsiteY2" fmla="*/ 58208 h 1042458"/>
                <a:gd name="connsiteX3" fmla="*/ 683154 w 845608"/>
                <a:gd name="connsiteY3" fmla="*/ 93133 h 1042458"/>
                <a:gd name="connsiteX4" fmla="*/ 638704 w 845608"/>
                <a:gd name="connsiteY4" fmla="*/ 102658 h 1042458"/>
                <a:gd name="connsiteX5" fmla="*/ 603779 w 845608"/>
                <a:gd name="connsiteY5" fmla="*/ 83608 h 1042458"/>
                <a:gd name="connsiteX6" fmla="*/ 565679 w 845608"/>
                <a:gd name="connsiteY6" fmla="*/ 83608 h 1042458"/>
                <a:gd name="connsiteX7" fmla="*/ 537104 w 845608"/>
                <a:gd name="connsiteY7" fmla="*/ 45508 h 1042458"/>
                <a:gd name="connsiteX8" fmla="*/ 486304 w 845608"/>
                <a:gd name="connsiteY8" fmla="*/ 39158 h 1042458"/>
                <a:gd name="connsiteX9" fmla="*/ 457729 w 845608"/>
                <a:gd name="connsiteY9" fmla="*/ 51858 h 1042458"/>
                <a:gd name="connsiteX10" fmla="*/ 476779 w 845608"/>
                <a:gd name="connsiteY10" fmla="*/ 109008 h 1042458"/>
                <a:gd name="connsiteX11" fmla="*/ 470429 w 845608"/>
                <a:gd name="connsiteY11" fmla="*/ 147108 h 1042458"/>
                <a:gd name="connsiteX12" fmla="*/ 419629 w 845608"/>
                <a:gd name="connsiteY12" fmla="*/ 134408 h 1042458"/>
                <a:gd name="connsiteX13" fmla="*/ 321204 w 845608"/>
                <a:gd name="connsiteY13" fmla="*/ 175683 h 1042458"/>
                <a:gd name="connsiteX14" fmla="*/ 298979 w 845608"/>
                <a:gd name="connsiteY14" fmla="*/ 188383 h 1042458"/>
                <a:gd name="connsiteX15" fmla="*/ 267229 w 845608"/>
                <a:gd name="connsiteY15" fmla="*/ 178858 h 1042458"/>
                <a:gd name="connsiteX16" fmla="*/ 219604 w 845608"/>
                <a:gd name="connsiteY16" fmla="*/ 213783 h 1042458"/>
                <a:gd name="connsiteX17" fmla="*/ 200554 w 845608"/>
                <a:gd name="connsiteY17" fmla="*/ 182033 h 1042458"/>
                <a:gd name="connsiteX18" fmla="*/ 168804 w 845608"/>
                <a:gd name="connsiteY18" fmla="*/ 191558 h 1042458"/>
                <a:gd name="connsiteX19" fmla="*/ 114829 w 845608"/>
                <a:gd name="connsiteY19" fmla="*/ 197908 h 1042458"/>
                <a:gd name="connsiteX20" fmla="*/ 92604 w 845608"/>
                <a:gd name="connsiteY20" fmla="*/ 236008 h 1042458"/>
                <a:gd name="connsiteX21" fmla="*/ 29104 w 845608"/>
                <a:gd name="connsiteY21" fmla="*/ 220133 h 1042458"/>
                <a:gd name="connsiteX22" fmla="*/ 3704 w 845608"/>
                <a:gd name="connsiteY22" fmla="*/ 223308 h 1042458"/>
                <a:gd name="connsiteX23" fmla="*/ 6879 w 845608"/>
                <a:gd name="connsiteY23" fmla="*/ 277283 h 1042458"/>
                <a:gd name="connsiteX24" fmla="*/ 38629 w 845608"/>
                <a:gd name="connsiteY24" fmla="*/ 324908 h 1042458"/>
                <a:gd name="connsiteX25" fmla="*/ 64029 w 845608"/>
                <a:gd name="connsiteY25" fmla="*/ 416983 h 1042458"/>
                <a:gd name="connsiteX26" fmla="*/ 48154 w 845608"/>
                <a:gd name="connsiteY26" fmla="*/ 445558 h 1042458"/>
                <a:gd name="connsiteX27" fmla="*/ 118004 w 845608"/>
                <a:gd name="connsiteY27" fmla="*/ 502708 h 1042458"/>
                <a:gd name="connsiteX28" fmla="*/ 165629 w 845608"/>
                <a:gd name="connsiteY28" fmla="*/ 575733 h 1042458"/>
                <a:gd name="connsiteX29" fmla="*/ 159279 w 845608"/>
                <a:gd name="connsiteY29" fmla="*/ 613833 h 1042458"/>
                <a:gd name="connsiteX30" fmla="*/ 108479 w 845608"/>
                <a:gd name="connsiteY30" fmla="*/ 623358 h 1042458"/>
                <a:gd name="connsiteX31" fmla="*/ 118004 w 845608"/>
                <a:gd name="connsiteY31" fmla="*/ 699558 h 1042458"/>
                <a:gd name="connsiteX32" fmla="*/ 140229 w 845608"/>
                <a:gd name="connsiteY32" fmla="*/ 705908 h 1042458"/>
                <a:gd name="connsiteX33" fmla="*/ 200554 w 845608"/>
                <a:gd name="connsiteY33" fmla="*/ 718608 h 1042458"/>
                <a:gd name="connsiteX34" fmla="*/ 245004 w 845608"/>
                <a:gd name="connsiteY34" fmla="*/ 718608 h 1042458"/>
                <a:gd name="connsiteX35" fmla="*/ 257704 w 845608"/>
                <a:gd name="connsiteY35" fmla="*/ 775758 h 1042458"/>
                <a:gd name="connsiteX36" fmla="*/ 295804 w 845608"/>
                <a:gd name="connsiteY36" fmla="*/ 788458 h 1042458"/>
                <a:gd name="connsiteX37" fmla="*/ 314854 w 845608"/>
                <a:gd name="connsiteY37" fmla="*/ 782108 h 1042458"/>
                <a:gd name="connsiteX38" fmla="*/ 330729 w 845608"/>
                <a:gd name="connsiteY38" fmla="*/ 737658 h 1042458"/>
                <a:gd name="connsiteX39" fmla="*/ 362479 w 845608"/>
                <a:gd name="connsiteY39" fmla="*/ 740833 h 1042458"/>
                <a:gd name="connsiteX40" fmla="*/ 372004 w 845608"/>
                <a:gd name="connsiteY40" fmla="*/ 820208 h 1042458"/>
                <a:gd name="connsiteX41" fmla="*/ 413279 w 845608"/>
                <a:gd name="connsiteY41" fmla="*/ 817033 h 1042458"/>
                <a:gd name="connsiteX42" fmla="*/ 473604 w 845608"/>
                <a:gd name="connsiteY42" fmla="*/ 867833 h 1042458"/>
                <a:gd name="connsiteX43" fmla="*/ 438679 w 845608"/>
                <a:gd name="connsiteY43" fmla="*/ 905933 h 1042458"/>
                <a:gd name="connsiteX44" fmla="*/ 432329 w 845608"/>
                <a:gd name="connsiteY44" fmla="*/ 956733 h 1042458"/>
                <a:gd name="connsiteX45" fmla="*/ 419629 w 845608"/>
                <a:gd name="connsiteY45" fmla="*/ 1020233 h 1042458"/>
                <a:gd name="connsiteX46" fmla="*/ 473604 w 845608"/>
                <a:gd name="connsiteY46" fmla="*/ 1032933 h 1042458"/>
                <a:gd name="connsiteX47" fmla="*/ 511704 w 845608"/>
                <a:gd name="connsiteY47" fmla="*/ 963083 h 1042458"/>
                <a:gd name="connsiteX48" fmla="*/ 540279 w 845608"/>
                <a:gd name="connsiteY48" fmla="*/ 918633 h 1042458"/>
                <a:gd name="connsiteX49" fmla="*/ 575204 w 845608"/>
                <a:gd name="connsiteY49" fmla="*/ 947208 h 1042458"/>
                <a:gd name="connsiteX50" fmla="*/ 632354 w 845608"/>
                <a:gd name="connsiteY50" fmla="*/ 969433 h 1042458"/>
                <a:gd name="connsiteX51" fmla="*/ 657754 w 845608"/>
                <a:gd name="connsiteY51" fmla="*/ 931333 h 1042458"/>
                <a:gd name="connsiteX52" fmla="*/ 797454 w 845608"/>
                <a:gd name="connsiteY52" fmla="*/ 867833 h 1042458"/>
                <a:gd name="connsiteX53" fmla="*/ 832379 w 845608"/>
                <a:gd name="connsiteY53" fmla="*/ 804333 h 1042458"/>
                <a:gd name="connsiteX54" fmla="*/ 803804 w 845608"/>
                <a:gd name="connsiteY54" fmla="*/ 734483 h 1042458"/>
                <a:gd name="connsiteX55" fmla="*/ 826029 w 845608"/>
                <a:gd name="connsiteY55" fmla="*/ 677333 h 1042458"/>
                <a:gd name="connsiteX56" fmla="*/ 794279 w 845608"/>
                <a:gd name="connsiteY56" fmla="*/ 648758 h 1042458"/>
                <a:gd name="connsiteX57" fmla="*/ 794279 w 845608"/>
                <a:gd name="connsiteY57" fmla="*/ 559858 h 1042458"/>
                <a:gd name="connsiteX58" fmla="*/ 756179 w 845608"/>
                <a:gd name="connsiteY58" fmla="*/ 528108 h 1042458"/>
                <a:gd name="connsiteX59" fmla="*/ 778404 w 845608"/>
                <a:gd name="connsiteY59" fmla="*/ 480483 h 1042458"/>
                <a:gd name="connsiteX60" fmla="*/ 822854 w 845608"/>
                <a:gd name="connsiteY60" fmla="*/ 467783 h 1042458"/>
                <a:gd name="connsiteX61" fmla="*/ 810154 w 845608"/>
                <a:gd name="connsiteY61" fmla="*/ 429683 h 1042458"/>
                <a:gd name="connsiteX62" fmla="*/ 845079 w 845608"/>
                <a:gd name="connsiteY62" fmla="*/ 347133 h 1042458"/>
                <a:gd name="connsiteX63" fmla="*/ 806979 w 845608"/>
                <a:gd name="connsiteY63" fmla="*/ 324908 h 1042458"/>
                <a:gd name="connsiteX64" fmla="*/ 826029 w 845608"/>
                <a:gd name="connsiteY64" fmla="*/ 182033 h 1042458"/>
                <a:gd name="connsiteX65" fmla="*/ 813329 w 845608"/>
                <a:gd name="connsiteY65" fmla="*/ 156633 h 1042458"/>
                <a:gd name="connsiteX66" fmla="*/ 800629 w 845608"/>
                <a:gd name="connsiteY66" fmla="*/ 147108 h 1042458"/>
                <a:gd name="connsiteX67" fmla="*/ 810154 w 845608"/>
                <a:gd name="connsiteY67" fmla="*/ 124883 h 1042458"/>
                <a:gd name="connsiteX68" fmla="*/ 759354 w 845608"/>
                <a:gd name="connsiteY68" fmla="*/ 16933 h 104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45608" h="1042458">
                  <a:moveTo>
                    <a:pt x="759354" y="16933"/>
                  </a:moveTo>
                  <a:cubicBezTo>
                    <a:pt x="741892" y="0"/>
                    <a:pt x="715433" y="16404"/>
                    <a:pt x="705379" y="23283"/>
                  </a:cubicBezTo>
                  <a:cubicBezTo>
                    <a:pt x="695325" y="30162"/>
                    <a:pt x="702733" y="46566"/>
                    <a:pt x="699029" y="58208"/>
                  </a:cubicBezTo>
                  <a:cubicBezTo>
                    <a:pt x="695325" y="69850"/>
                    <a:pt x="693208" y="85725"/>
                    <a:pt x="683154" y="93133"/>
                  </a:cubicBezTo>
                  <a:cubicBezTo>
                    <a:pt x="673100" y="100541"/>
                    <a:pt x="651933" y="104245"/>
                    <a:pt x="638704" y="102658"/>
                  </a:cubicBezTo>
                  <a:cubicBezTo>
                    <a:pt x="625475" y="101071"/>
                    <a:pt x="615950" y="86783"/>
                    <a:pt x="603779" y="83608"/>
                  </a:cubicBezTo>
                  <a:cubicBezTo>
                    <a:pt x="591608" y="80433"/>
                    <a:pt x="576791" y="89958"/>
                    <a:pt x="565679" y="83608"/>
                  </a:cubicBezTo>
                  <a:cubicBezTo>
                    <a:pt x="554567" y="77258"/>
                    <a:pt x="550333" y="52916"/>
                    <a:pt x="537104" y="45508"/>
                  </a:cubicBezTo>
                  <a:cubicBezTo>
                    <a:pt x="523875" y="38100"/>
                    <a:pt x="499533" y="38100"/>
                    <a:pt x="486304" y="39158"/>
                  </a:cubicBezTo>
                  <a:cubicBezTo>
                    <a:pt x="473075" y="40216"/>
                    <a:pt x="459316" y="40216"/>
                    <a:pt x="457729" y="51858"/>
                  </a:cubicBezTo>
                  <a:cubicBezTo>
                    <a:pt x="456142" y="63500"/>
                    <a:pt x="474662" y="93133"/>
                    <a:pt x="476779" y="109008"/>
                  </a:cubicBezTo>
                  <a:cubicBezTo>
                    <a:pt x="478896" y="124883"/>
                    <a:pt x="479954" y="142875"/>
                    <a:pt x="470429" y="147108"/>
                  </a:cubicBezTo>
                  <a:cubicBezTo>
                    <a:pt x="460904" y="151341"/>
                    <a:pt x="444500" y="129646"/>
                    <a:pt x="419629" y="134408"/>
                  </a:cubicBezTo>
                  <a:cubicBezTo>
                    <a:pt x="394758" y="139170"/>
                    <a:pt x="341312" y="166687"/>
                    <a:pt x="321204" y="175683"/>
                  </a:cubicBezTo>
                  <a:cubicBezTo>
                    <a:pt x="301096" y="184679"/>
                    <a:pt x="307975" y="187854"/>
                    <a:pt x="298979" y="188383"/>
                  </a:cubicBezTo>
                  <a:cubicBezTo>
                    <a:pt x="289983" y="188912"/>
                    <a:pt x="280458" y="174625"/>
                    <a:pt x="267229" y="178858"/>
                  </a:cubicBezTo>
                  <a:cubicBezTo>
                    <a:pt x="254000" y="183091"/>
                    <a:pt x="230716" y="213254"/>
                    <a:pt x="219604" y="213783"/>
                  </a:cubicBezTo>
                  <a:cubicBezTo>
                    <a:pt x="208492" y="214312"/>
                    <a:pt x="209021" y="185737"/>
                    <a:pt x="200554" y="182033"/>
                  </a:cubicBezTo>
                  <a:cubicBezTo>
                    <a:pt x="192087" y="178329"/>
                    <a:pt x="183091" y="188912"/>
                    <a:pt x="168804" y="191558"/>
                  </a:cubicBezTo>
                  <a:cubicBezTo>
                    <a:pt x="154517" y="194204"/>
                    <a:pt x="127529" y="190500"/>
                    <a:pt x="114829" y="197908"/>
                  </a:cubicBezTo>
                  <a:cubicBezTo>
                    <a:pt x="102129" y="205316"/>
                    <a:pt x="106891" y="232304"/>
                    <a:pt x="92604" y="236008"/>
                  </a:cubicBezTo>
                  <a:cubicBezTo>
                    <a:pt x="78317" y="239712"/>
                    <a:pt x="43921" y="222250"/>
                    <a:pt x="29104" y="220133"/>
                  </a:cubicBezTo>
                  <a:cubicBezTo>
                    <a:pt x="14287" y="218016"/>
                    <a:pt x="7408" y="213783"/>
                    <a:pt x="3704" y="223308"/>
                  </a:cubicBezTo>
                  <a:cubicBezTo>
                    <a:pt x="0" y="232833"/>
                    <a:pt x="1058" y="260350"/>
                    <a:pt x="6879" y="277283"/>
                  </a:cubicBezTo>
                  <a:cubicBezTo>
                    <a:pt x="12700" y="294216"/>
                    <a:pt x="29104" y="301625"/>
                    <a:pt x="38629" y="324908"/>
                  </a:cubicBezTo>
                  <a:cubicBezTo>
                    <a:pt x="48154" y="348191"/>
                    <a:pt x="62442" y="396875"/>
                    <a:pt x="64029" y="416983"/>
                  </a:cubicBezTo>
                  <a:cubicBezTo>
                    <a:pt x="65617" y="437091"/>
                    <a:pt x="39158" y="431271"/>
                    <a:pt x="48154" y="445558"/>
                  </a:cubicBezTo>
                  <a:cubicBezTo>
                    <a:pt x="57150" y="459845"/>
                    <a:pt x="98425" y="481012"/>
                    <a:pt x="118004" y="502708"/>
                  </a:cubicBezTo>
                  <a:cubicBezTo>
                    <a:pt x="137583" y="524404"/>
                    <a:pt x="158750" y="557212"/>
                    <a:pt x="165629" y="575733"/>
                  </a:cubicBezTo>
                  <a:cubicBezTo>
                    <a:pt x="172508" y="594254"/>
                    <a:pt x="168804" y="605896"/>
                    <a:pt x="159279" y="613833"/>
                  </a:cubicBezTo>
                  <a:cubicBezTo>
                    <a:pt x="149754" y="621770"/>
                    <a:pt x="115358" y="609071"/>
                    <a:pt x="108479" y="623358"/>
                  </a:cubicBezTo>
                  <a:cubicBezTo>
                    <a:pt x="101600" y="637646"/>
                    <a:pt x="112712" y="685800"/>
                    <a:pt x="118004" y="699558"/>
                  </a:cubicBezTo>
                  <a:cubicBezTo>
                    <a:pt x="123296" y="713316"/>
                    <a:pt x="126471" y="702733"/>
                    <a:pt x="140229" y="705908"/>
                  </a:cubicBezTo>
                  <a:cubicBezTo>
                    <a:pt x="153987" y="709083"/>
                    <a:pt x="183092" y="716491"/>
                    <a:pt x="200554" y="718608"/>
                  </a:cubicBezTo>
                  <a:cubicBezTo>
                    <a:pt x="218016" y="720725"/>
                    <a:pt x="235479" y="709083"/>
                    <a:pt x="245004" y="718608"/>
                  </a:cubicBezTo>
                  <a:cubicBezTo>
                    <a:pt x="254529" y="728133"/>
                    <a:pt x="249237" y="764116"/>
                    <a:pt x="257704" y="775758"/>
                  </a:cubicBezTo>
                  <a:cubicBezTo>
                    <a:pt x="266171" y="787400"/>
                    <a:pt x="286279" y="787400"/>
                    <a:pt x="295804" y="788458"/>
                  </a:cubicBezTo>
                  <a:cubicBezTo>
                    <a:pt x="305329" y="789516"/>
                    <a:pt x="309033" y="790575"/>
                    <a:pt x="314854" y="782108"/>
                  </a:cubicBezTo>
                  <a:cubicBezTo>
                    <a:pt x="320675" y="773641"/>
                    <a:pt x="322791" y="744537"/>
                    <a:pt x="330729" y="737658"/>
                  </a:cubicBezTo>
                  <a:cubicBezTo>
                    <a:pt x="338667" y="730779"/>
                    <a:pt x="355600" y="727075"/>
                    <a:pt x="362479" y="740833"/>
                  </a:cubicBezTo>
                  <a:cubicBezTo>
                    <a:pt x="369358" y="754591"/>
                    <a:pt x="363537" y="807508"/>
                    <a:pt x="372004" y="820208"/>
                  </a:cubicBezTo>
                  <a:cubicBezTo>
                    <a:pt x="380471" y="832908"/>
                    <a:pt x="396346" y="809096"/>
                    <a:pt x="413279" y="817033"/>
                  </a:cubicBezTo>
                  <a:cubicBezTo>
                    <a:pt x="430212" y="824970"/>
                    <a:pt x="469371" y="853016"/>
                    <a:pt x="473604" y="867833"/>
                  </a:cubicBezTo>
                  <a:cubicBezTo>
                    <a:pt x="477837" y="882650"/>
                    <a:pt x="445558" y="891116"/>
                    <a:pt x="438679" y="905933"/>
                  </a:cubicBezTo>
                  <a:cubicBezTo>
                    <a:pt x="431800" y="920750"/>
                    <a:pt x="435504" y="937683"/>
                    <a:pt x="432329" y="956733"/>
                  </a:cubicBezTo>
                  <a:cubicBezTo>
                    <a:pt x="429154" y="975783"/>
                    <a:pt x="412750" y="1007533"/>
                    <a:pt x="419629" y="1020233"/>
                  </a:cubicBezTo>
                  <a:cubicBezTo>
                    <a:pt x="426508" y="1032933"/>
                    <a:pt x="458258" y="1042458"/>
                    <a:pt x="473604" y="1032933"/>
                  </a:cubicBezTo>
                  <a:cubicBezTo>
                    <a:pt x="488950" y="1023408"/>
                    <a:pt x="500592" y="982133"/>
                    <a:pt x="511704" y="963083"/>
                  </a:cubicBezTo>
                  <a:cubicBezTo>
                    <a:pt x="522816" y="944033"/>
                    <a:pt x="529696" y="921279"/>
                    <a:pt x="540279" y="918633"/>
                  </a:cubicBezTo>
                  <a:cubicBezTo>
                    <a:pt x="550862" y="915987"/>
                    <a:pt x="559858" y="938741"/>
                    <a:pt x="575204" y="947208"/>
                  </a:cubicBezTo>
                  <a:cubicBezTo>
                    <a:pt x="590550" y="955675"/>
                    <a:pt x="618596" y="972079"/>
                    <a:pt x="632354" y="969433"/>
                  </a:cubicBezTo>
                  <a:cubicBezTo>
                    <a:pt x="646112" y="966787"/>
                    <a:pt x="630237" y="948266"/>
                    <a:pt x="657754" y="931333"/>
                  </a:cubicBezTo>
                  <a:cubicBezTo>
                    <a:pt x="685271" y="914400"/>
                    <a:pt x="768350" y="889000"/>
                    <a:pt x="797454" y="867833"/>
                  </a:cubicBezTo>
                  <a:cubicBezTo>
                    <a:pt x="826558" y="846666"/>
                    <a:pt x="831321" y="826558"/>
                    <a:pt x="832379" y="804333"/>
                  </a:cubicBezTo>
                  <a:cubicBezTo>
                    <a:pt x="833437" y="782108"/>
                    <a:pt x="804862" y="755650"/>
                    <a:pt x="803804" y="734483"/>
                  </a:cubicBezTo>
                  <a:cubicBezTo>
                    <a:pt x="802746" y="713316"/>
                    <a:pt x="827616" y="691620"/>
                    <a:pt x="826029" y="677333"/>
                  </a:cubicBezTo>
                  <a:cubicBezTo>
                    <a:pt x="824442" y="663046"/>
                    <a:pt x="799571" y="668337"/>
                    <a:pt x="794279" y="648758"/>
                  </a:cubicBezTo>
                  <a:cubicBezTo>
                    <a:pt x="788987" y="629179"/>
                    <a:pt x="800629" y="579966"/>
                    <a:pt x="794279" y="559858"/>
                  </a:cubicBezTo>
                  <a:cubicBezTo>
                    <a:pt x="787929" y="539750"/>
                    <a:pt x="758825" y="541337"/>
                    <a:pt x="756179" y="528108"/>
                  </a:cubicBezTo>
                  <a:cubicBezTo>
                    <a:pt x="753533" y="514879"/>
                    <a:pt x="767292" y="490537"/>
                    <a:pt x="778404" y="480483"/>
                  </a:cubicBezTo>
                  <a:cubicBezTo>
                    <a:pt x="789516" y="470429"/>
                    <a:pt x="817562" y="476250"/>
                    <a:pt x="822854" y="467783"/>
                  </a:cubicBezTo>
                  <a:cubicBezTo>
                    <a:pt x="828146" y="459316"/>
                    <a:pt x="806450" y="449791"/>
                    <a:pt x="810154" y="429683"/>
                  </a:cubicBezTo>
                  <a:cubicBezTo>
                    <a:pt x="813858" y="409575"/>
                    <a:pt x="845608" y="364595"/>
                    <a:pt x="845079" y="347133"/>
                  </a:cubicBezTo>
                  <a:cubicBezTo>
                    <a:pt x="844550" y="329671"/>
                    <a:pt x="810154" y="352425"/>
                    <a:pt x="806979" y="324908"/>
                  </a:cubicBezTo>
                  <a:cubicBezTo>
                    <a:pt x="803804" y="297391"/>
                    <a:pt x="824971" y="210079"/>
                    <a:pt x="826029" y="182033"/>
                  </a:cubicBezTo>
                  <a:cubicBezTo>
                    <a:pt x="827087" y="153987"/>
                    <a:pt x="817562" y="162454"/>
                    <a:pt x="813329" y="156633"/>
                  </a:cubicBezTo>
                  <a:cubicBezTo>
                    <a:pt x="809096" y="150812"/>
                    <a:pt x="801158" y="152400"/>
                    <a:pt x="800629" y="147108"/>
                  </a:cubicBezTo>
                  <a:cubicBezTo>
                    <a:pt x="800100" y="141816"/>
                    <a:pt x="812800" y="143933"/>
                    <a:pt x="810154" y="124883"/>
                  </a:cubicBezTo>
                  <a:cubicBezTo>
                    <a:pt x="807508" y="105833"/>
                    <a:pt x="776816" y="33866"/>
                    <a:pt x="759354" y="1693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3067406" y="3865697"/>
              <a:ext cx="786529" cy="992363"/>
            </a:xfrm>
            <a:custGeom>
              <a:avLst/>
              <a:gdLst>
                <a:gd name="connsiteX0" fmla="*/ 28046 w 758825"/>
                <a:gd name="connsiteY0" fmla="*/ 386821 h 1051983"/>
                <a:gd name="connsiteX1" fmla="*/ 5821 w 758825"/>
                <a:gd name="connsiteY1" fmla="*/ 434446 h 1051983"/>
                <a:gd name="connsiteX2" fmla="*/ 43921 w 758825"/>
                <a:gd name="connsiteY2" fmla="*/ 478896 h 1051983"/>
                <a:gd name="connsiteX3" fmla="*/ 85196 w 758825"/>
                <a:gd name="connsiteY3" fmla="*/ 488421 h 1051983"/>
                <a:gd name="connsiteX4" fmla="*/ 97896 w 758825"/>
                <a:gd name="connsiteY4" fmla="*/ 510646 h 1051983"/>
                <a:gd name="connsiteX5" fmla="*/ 85196 w 758825"/>
                <a:gd name="connsiteY5" fmla="*/ 542396 h 1051983"/>
                <a:gd name="connsiteX6" fmla="*/ 72496 w 758825"/>
                <a:gd name="connsiteY6" fmla="*/ 567796 h 1051983"/>
                <a:gd name="connsiteX7" fmla="*/ 50271 w 758825"/>
                <a:gd name="connsiteY7" fmla="*/ 574146 h 1051983"/>
                <a:gd name="connsiteX8" fmla="*/ 47096 w 758825"/>
                <a:gd name="connsiteY8" fmla="*/ 599546 h 1051983"/>
                <a:gd name="connsiteX9" fmla="*/ 18521 w 758825"/>
                <a:gd name="connsiteY9" fmla="*/ 612246 h 1051983"/>
                <a:gd name="connsiteX10" fmla="*/ 5821 w 758825"/>
                <a:gd name="connsiteY10" fmla="*/ 643996 h 1051983"/>
                <a:gd name="connsiteX11" fmla="*/ 53446 w 758825"/>
                <a:gd name="connsiteY11" fmla="*/ 666221 h 1051983"/>
                <a:gd name="connsiteX12" fmla="*/ 69321 w 758825"/>
                <a:gd name="connsiteY12" fmla="*/ 717021 h 1051983"/>
                <a:gd name="connsiteX13" fmla="*/ 110596 w 758825"/>
                <a:gd name="connsiteY13" fmla="*/ 742421 h 1051983"/>
                <a:gd name="connsiteX14" fmla="*/ 155046 w 758825"/>
                <a:gd name="connsiteY14" fmla="*/ 745596 h 1051983"/>
                <a:gd name="connsiteX15" fmla="*/ 148696 w 758825"/>
                <a:gd name="connsiteY15" fmla="*/ 770996 h 1051983"/>
                <a:gd name="connsiteX16" fmla="*/ 135996 w 758825"/>
                <a:gd name="connsiteY16" fmla="*/ 809096 h 1051983"/>
                <a:gd name="connsiteX17" fmla="*/ 164571 w 758825"/>
                <a:gd name="connsiteY17" fmla="*/ 824971 h 1051983"/>
                <a:gd name="connsiteX18" fmla="*/ 189971 w 758825"/>
                <a:gd name="connsiteY18" fmla="*/ 913871 h 1051983"/>
                <a:gd name="connsiteX19" fmla="*/ 224896 w 758825"/>
                <a:gd name="connsiteY19" fmla="*/ 913871 h 1051983"/>
                <a:gd name="connsiteX20" fmla="*/ 253471 w 758825"/>
                <a:gd name="connsiteY20" fmla="*/ 967846 h 1051983"/>
                <a:gd name="connsiteX21" fmla="*/ 301096 w 758825"/>
                <a:gd name="connsiteY21" fmla="*/ 1015471 h 1051983"/>
                <a:gd name="connsiteX22" fmla="*/ 358246 w 758825"/>
                <a:gd name="connsiteY22" fmla="*/ 1040871 h 1051983"/>
                <a:gd name="connsiteX23" fmla="*/ 380471 w 758825"/>
                <a:gd name="connsiteY23" fmla="*/ 1047221 h 1051983"/>
                <a:gd name="connsiteX24" fmla="*/ 383646 w 758825"/>
                <a:gd name="connsiteY24" fmla="*/ 1012296 h 1051983"/>
                <a:gd name="connsiteX25" fmla="*/ 377296 w 758825"/>
                <a:gd name="connsiteY25" fmla="*/ 983721 h 1051983"/>
                <a:gd name="connsiteX26" fmla="*/ 507471 w 758825"/>
                <a:gd name="connsiteY26" fmla="*/ 964671 h 1051983"/>
                <a:gd name="connsiteX27" fmla="*/ 539221 w 758825"/>
                <a:gd name="connsiteY27" fmla="*/ 993246 h 1051983"/>
                <a:gd name="connsiteX28" fmla="*/ 583671 w 758825"/>
                <a:gd name="connsiteY28" fmla="*/ 945621 h 1051983"/>
                <a:gd name="connsiteX29" fmla="*/ 574146 w 758825"/>
                <a:gd name="connsiteY29" fmla="*/ 926571 h 1051983"/>
                <a:gd name="connsiteX30" fmla="*/ 624946 w 758825"/>
                <a:gd name="connsiteY30" fmla="*/ 907521 h 1051983"/>
                <a:gd name="connsiteX31" fmla="*/ 634471 w 758825"/>
                <a:gd name="connsiteY31" fmla="*/ 840846 h 1051983"/>
                <a:gd name="connsiteX32" fmla="*/ 628121 w 758825"/>
                <a:gd name="connsiteY32" fmla="*/ 821796 h 1051983"/>
                <a:gd name="connsiteX33" fmla="*/ 678921 w 758825"/>
                <a:gd name="connsiteY33" fmla="*/ 824971 h 1051983"/>
                <a:gd name="connsiteX34" fmla="*/ 672571 w 758825"/>
                <a:gd name="connsiteY34" fmla="*/ 767821 h 1051983"/>
                <a:gd name="connsiteX35" fmla="*/ 647171 w 758825"/>
                <a:gd name="connsiteY35" fmla="*/ 767821 h 1051983"/>
                <a:gd name="connsiteX36" fmla="*/ 666221 w 758825"/>
                <a:gd name="connsiteY36" fmla="*/ 739246 h 1051983"/>
                <a:gd name="connsiteX37" fmla="*/ 717021 w 758825"/>
                <a:gd name="connsiteY37" fmla="*/ 739246 h 1051983"/>
                <a:gd name="connsiteX38" fmla="*/ 745596 w 758825"/>
                <a:gd name="connsiteY38" fmla="*/ 678921 h 1051983"/>
                <a:gd name="connsiteX39" fmla="*/ 697971 w 758825"/>
                <a:gd name="connsiteY39" fmla="*/ 615421 h 1051983"/>
                <a:gd name="connsiteX40" fmla="*/ 685271 w 758825"/>
                <a:gd name="connsiteY40" fmla="*/ 596371 h 1051983"/>
                <a:gd name="connsiteX41" fmla="*/ 717021 w 758825"/>
                <a:gd name="connsiteY41" fmla="*/ 586846 h 1051983"/>
                <a:gd name="connsiteX42" fmla="*/ 745596 w 758825"/>
                <a:gd name="connsiteY42" fmla="*/ 497946 h 1051983"/>
                <a:gd name="connsiteX43" fmla="*/ 751946 w 758825"/>
                <a:gd name="connsiteY43" fmla="*/ 437621 h 1051983"/>
                <a:gd name="connsiteX44" fmla="*/ 704321 w 758825"/>
                <a:gd name="connsiteY44" fmla="*/ 421746 h 1051983"/>
                <a:gd name="connsiteX45" fmla="*/ 669396 w 758825"/>
                <a:gd name="connsiteY45" fmla="*/ 443971 h 1051983"/>
                <a:gd name="connsiteX46" fmla="*/ 564621 w 758825"/>
                <a:gd name="connsiteY46" fmla="*/ 342371 h 1051983"/>
                <a:gd name="connsiteX47" fmla="*/ 615421 w 758825"/>
                <a:gd name="connsiteY47" fmla="*/ 304271 h 1051983"/>
                <a:gd name="connsiteX48" fmla="*/ 574146 w 758825"/>
                <a:gd name="connsiteY48" fmla="*/ 275696 h 1051983"/>
                <a:gd name="connsiteX49" fmla="*/ 596371 w 758825"/>
                <a:gd name="connsiteY49" fmla="*/ 243946 h 1051983"/>
                <a:gd name="connsiteX50" fmla="*/ 628121 w 758825"/>
                <a:gd name="connsiteY50" fmla="*/ 215371 h 1051983"/>
                <a:gd name="connsiteX51" fmla="*/ 624946 w 758825"/>
                <a:gd name="connsiteY51" fmla="*/ 148696 h 1051983"/>
                <a:gd name="connsiteX52" fmla="*/ 577321 w 758825"/>
                <a:gd name="connsiteY52" fmla="*/ 123296 h 1051983"/>
                <a:gd name="connsiteX53" fmla="*/ 551921 w 758825"/>
                <a:gd name="connsiteY53" fmla="*/ 12171 h 1051983"/>
                <a:gd name="connsiteX54" fmla="*/ 513821 w 758825"/>
                <a:gd name="connsiteY54" fmla="*/ 50271 h 1051983"/>
                <a:gd name="connsiteX55" fmla="*/ 469371 w 758825"/>
                <a:gd name="connsiteY55" fmla="*/ 2646 h 1051983"/>
                <a:gd name="connsiteX56" fmla="*/ 431271 w 758825"/>
                <a:gd name="connsiteY56" fmla="*/ 34396 h 1051983"/>
                <a:gd name="connsiteX57" fmla="*/ 431271 w 758825"/>
                <a:gd name="connsiteY57" fmla="*/ 82021 h 1051983"/>
                <a:gd name="connsiteX58" fmla="*/ 459846 w 758825"/>
                <a:gd name="connsiteY58" fmla="*/ 126471 h 1051983"/>
                <a:gd name="connsiteX59" fmla="*/ 440796 w 758825"/>
                <a:gd name="connsiteY59" fmla="*/ 135996 h 1051983"/>
                <a:gd name="connsiteX60" fmla="*/ 459846 w 758825"/>
                <a:gd name="connsiteY60" fmla="*/ 228071 h 1051983"/>
                <a:gd name="connsiteX61" fmla="*/ 421746 w 758825"/>
                <a:gd name="connsiteY61" fmla="*/ 256646 h 1051983"/>
                <a:gd name="connsiteX62" fmla="*/ 380471 w 758825"/>
                <a:gd name="connsiteY62" fmla="*/ 282046 h 1051983"/>
                <a:gd name="connsiteX63" fmla="*/ 348721 w 758825"/>
                <a:gd name="connsiteY63" fmla="*/ 282046 h 1051983"/>
                <a:gd name="connsiteX64" fmla="*/ 297921 w 758825"/>
                <a:gd name="connsiteY64" fmla="*/ 336021 h 1051983"/>
                <a:gd name="connsiteX65" fmla="*/ 275696 w 758825"/>
                <a:gd name="connsiteY65" fmla="*/ 307446 h 1051983"/>
                <a:gd name="connsiteX66" fmla="*/ 218546 w 758825"/>
                <a:gd name="connsiteY66" fmla="*/ 297921 h 1051983"/>
                <a:gd name="connsiteX67" fmla="*/ 199496 w 758825"/>
                <a:gd name="connsiteY67" fmla="*/ 291571 h 1051983"/>
                <a:gd name="connsiteX68" fmla="*/ 161396 w 758825"/>
                <a:gd name="connsiteY68" fmla="*/ 310621 h 1051983"/>
                <a:gd name="connsiteX69" fmla="*/ 69321 w 758825"/>
                <a:gd name="connsiteY69" fmla="*/ 348721 h 1051983"/>
                <a:gd name="connsiteX70" fmla="*/ 28046 w 758825"/>
                <a:gd name="connsiteY70" fmla="*/ 386821 h 1051983"/>
                <a:gd name="connsiteX0" fmla="*/ 28046 w 758825"/>
                <a:gd name="connsiteY0" fmla="*/ 388706 h 1053868"/>
                <a:gd name="connsiteX1" fmla="*/ 5821 w 758825"/>
                <a:gd name="connsiteY1" fmla="*/ 436331 h 1053868"/>
                <a:gd name="connsiteX2" fmla="*/ 43921 w 758825"/>
                <a:gd name="connsiteY2" fmla="*/ 480781 h 1053868"/>
                <a:gd name="connsiteX3" fmla="*/ 85196 w 758825"/>
                <a:gd name="connsiteY3" fmla="*/ 490306 h 1053868"/>
                <a:gd name="connsiteX4" fmla="*/ 97896 w 758825"/>
                <a:gd name="connsiteY4" fmla="*/ 512531 h 1053868"/>
                <a:gd name="connsiteX5" fmla="*/ 85196 w 758825"/>
                <a:gd name="connsiteY5" fmla="*/ 544281 h 1053868"/>
                <a:gd name="connsiteX6" fmla="*/ 72496 w 758825"/>
                <a:gd name="connsiteY6" fmla="*/ 569681 h 1053868"/>
                <a:gd name="connsiteX7" fmla="*/ 50271 w 758825"/>
                <a:gd name="connsiteY7" fmla="*/ 576031 h 1053868"/>
                <a:gd name="connsiteX8" fmla="*/ 47096 w 758825"/>
                <a:gd name="connsiteY8" fmla="*/ 601431 h 1053868"/>
                <a:gd name="connsiteX9" fmla="*/ 18521 w 758825"/>
                <a:gd name="connsiteY9" fmla="*/ 614131 h 1053868"/>
                <a:gd name="connsiteX10" fmla="*/ 5821 w 758825"/>
                <a:gd name="connsiteY10" fmla="*/ 645881 h 1053868"/>
                <a:gd name="connsiteX11" fmla="*/ 53446 w 758825"/>
                <a:gd name="connsiteY11" fmla="*/ 668106 h 1053868"/>
                <a:gd name="connsiteX12" fmla="*/ 69321 w 758825"/>
                <a:gd name="connsiteY12" fmla="*/ 718906 h 1053868"/>
                <a:gd name="connsiteX13" fmla="*/ 110596 w 758825"/>
                <a:gd name="connsiteY13" fmla="*/ 744306 h 1053868"/>
                <a:gd name="connsiteX14" fmla="*/ 155046 w 758825"/>
                <a:gd name="connsiteY14" fmla="*/ 747481 h 1053868"/>
                <a:gd name="connsiteX15" fmla="*/ 148696 w 758825"/>
                <a:gd name="connsiteY15" fmla="*/ 772881 h 1053868"/>
                <a:gd name="connsiteX16" fmla="*/ 135996 w 758825"/>
                <a:gd name="connsiteY16" fmla="*/ 810981 h 1053868"/>
                <a:gd name="connsiteX17" fmla="*/ 164571 w 758825"/>
                <a:gd name="connsiteY17" fmla="*/ 826856 h 1053868"/>
                <a:gd name="connsiteX18" fmla="*/ 189971 w 758825"/>
                <a:gd name="connsiteY18" fmla="*/ 915756 h 1053868"/>
                <a:gd name="connsiteX19" fmla="*/ 224896 w 758825"/>
                <a:gd name="connsiteY19" fmla="*/ 915756 h 1053868"/>
                <a:gd name="connsiteX20" fmla="*/ 253471 w 758825"/>
                <a:gd name="connsiteY20" fmla="*/ 969731 h 1053868"/>
                <a:gd name="connsiteX21" fmla="*/ 301096 w 758825"/>
                <a:gd name="connsiteY21" fmla="*/ 1017356 h 1053868"/>
                <a:gd name="connsiteX22" fmla="*/ 358246 w 758825"/>
                <a:gd name="connsiteY22" fmla="*/ 1042756 h 1053868"/>
                <a:gd name="connsiteX23" fmla="*/ 380471 w 758825"/>
                <a:gd name="connsiteY23" fmla="*/ 1049106 h 1053868"/>
                <a:gd name="connsiteX24" fmla="*/ 383646 w 758825"/>
                <a:gd name="connsiteY24" fmla="*/ 1014181 h 1053868"/>
                <a:gd name="connsiteX25" fmla="*/ 377296 w 758825"/>
                <a:gd name="connsiteY25" fmla="*/ 985606 h 1053868"/>
                <a:gd name="connsiteX26" fmla="*/ 507471 w 758825"/>
                <a:gd name="connsiteY26" fmla="*/ 966556 h 1053868"/>
                <a:gd name="connsiteX27" fmla="*/ 539221 w 758825"/>
                <a:gd name="connsiteY27" fmla="*/ 995131 h 1053868"/>
                <a:gd name="connsiteX28" fmla="*/ 583671 w 758825"/>
                <a:gd name="connsiteY28" fmla="*/ 947506 h 1053868"/>
                <a:gd name="connsiteX29" fmla="*/ 574146 w 758825"/>
                <a:gd name="connsiteY29" fmla="*/ 928456 h 1053868"/>
                <a:gd name="connsiteX30" fmla="*/ 624946 w 758825"/>
                <a:gd name="connsiteY30" fmla="*/ 909406 h 1053868"/>
                <a:gd name="connsiteX31" fmla="*/ 634471 w 758825"/>
                <a:gd name="connsiteY31" fmla="*/ 842731 h 1053868"/>
                <a:gd name="connsiteX32" fmla="*/ 628121 w 758825"/>
                <a:gd name="connsiteY32" fmla="*/ 823681 h 1053868"/>
                <a:gd name="connsiteX33" fmla="*/ 678921 w 758825"/>
                <a:gd name="connsiteY33" fmla="*/ 826856 h 1053868"/>
                <a:gd name="connsiteX34" fmla="*/ 672571 w 758825"/>
                <a:gd name="connsiteY34" fmla="*/ 769706 h 1053868"/>
                <a:gd name="connsiteX35" fmla="*/ 647171 w 758825"/>
                <a:gd name="connsiteY35" fmla="*/ 769706 h 1053868"/>
                <a:gd name="connsiteX36" fmla="*/ 666221 w 758825"/>
                <a:gd name="connsiteY36" fmla="*/ 741131 h 1053868"/>
                <a:gd name="connsiteX37" fmla="*/ 717021 w 758825"/>
                <a:gd name="connsiteY37" fmla="*/ 741131 h 1053868"/>
                <a:gd name="connsiteX38" fmla="*/ 745596 w 758825"/>
                <a:gd name="connsiteY38" fmla="*/ 680806 h 1053868"/>
                <a:gd name="connsiteX39" fmla="*/ 697971 w 758825"/>
                <a:gd name="connsiteY39" fmla="*/ 617306 h 1053868"/>
                <a:gd name="connsiteX40" fmla="*/ 685271 w 758825"/>
                <a:gd name="connsiteY40" fmla="*/ 598256 h 1053868"/>
                <a:gd name="connsiteX41" fmla="*/ 717021 w 758825"/>
                <a:gd name="connsiteY41" fmla="*/ 588731 h 1053868"/>
                <a:gd name="connsiteX42" fmla="*/ 745596 w 758825"/>
                <a:gd name="connsiteY42" fmla="*/ 499831 h 1053868"/>
                <a:gd name="connsiteX43" fmla="*/ 751946 w 758825"/>
                <a:gd name="connsiteY43" fmla="*/ 439506 h 1053868"/>
                <a:gd name="connsiteX44" fmla="*/ 704321 w 758825"/>
                <a:gd name="connsiteY44" fmla="*/ 423631 h 1053868"/>
                <a:gd name="connsiteX45" fmla="*/ 669396 w 758825"/>
                <a:gd name="connsiteY45" fmla="*/ 445856 h 1053868"/>
                <a:gd name="connsiteX46" fmla="*/ 564621 w 758825"/>
                <a:gd name="connsiteY46" fmla="*/ 344256 h 1053868"/>
                <a:gd name="connsiteX47" fmla="*/ 615421 w 758825"/>
                <a:gd name="connsiteY47" fmla="*/ 306156 h 1053868"/>
                <a:gd name="connsiteX48" fmla="*/ 574146 w 758825"/>
                <a:gd name="connsiteY48" fmla="*/ 277581 h 1053868"/>
                <a:gd name="connsiteX49" fmla="*/ 596371 w 758825"/>
                <a:gd name="connsiteY49" fmla="*/ 245831 h 1053868"/>
                <a:gd name="connsiteX50" fmla="*/ 628121 w 758825"/>
                <a:gd name="connsiteY50" fmla="*/ 217256 h 1053868"/>
                <a:gd name="connsiteX51" fmla="*/ 624946 w 758825"/>
                <a:gd name="connsiteY51" fmla="*/ 150581 h 1053868"/>
                <a:gd name="connsiteX52" fmla="*/ 577321 w 758825"/>
                <a:gd name="connsiteY52" fmla="*/ 125181 h 1053868"/>
                <a:gd name="connsiteX53" fmla="*/ 551921 w 758825"/>
                <a:gd name="connsiteY53" fmla="*/ 14056 h 1053868"/>
                <a:gd name="connsiteX54" fmla="*/ 526025 w 758825"/>
                <a:gd name="connsiteY54" fmla="*/ 40845 h 1053868"/>
                <a:gd name="connsiteX55" fmla="*/ 469371 w 758825"/>
                <a:gd name="connsiteY55" fmla="*/ 4531 h 1053868"/>
                <a:gd name="connsiteX56" fmla="*/ 431271 w 758825"/>
                <a:gd name="connsiteY56" fmla="*/ 36281 h 1053868"/>
                <a:gd name="connsiteX57" fmla="*/ 431271 w 758825"/>
                <a:gd name="connsiteY57" fmla="*/ 83906 h 1053868"/>
                <a:gd name="connsiteX58" fmla="*/ 459846 w 758825"/>
                <a:gd name="connsiteY58" fmla="*/ 128356 h 1053868"/>
                <a:gd name="connsiteX59" fmla="*/ 440796 w 758825"/>
                <a:gd name="connsiteY59" fmla="*/ 137881 h 1053868"/>
                <a:gd name="connsiteX60" fmla="*/ 459846 w 758825"/>
                <a:gd name="connsiteY60" fmla="*/ 229956 h 1053868"/>
                <a:gd name="connsiteX61" fmla="*/ 421746 w 758825"/>
                <a:gd name="connsiteY61" fmla="*/ 258531 h 1053868"/>
                <a:gd name="connsiteX62" fmla="*/ 380471 w 758825"/>
                <a:gd name="connsiteY62" fmla="*/ 283931 h 1053868"/>
                <a:gd name="connsiteX63" fmla="*/ 348721 w 758825"/>
                <a:gd name="connsiteY63" fmla="*/ 283931 h 1053868"/>
                <a:gd name="connsiteX64" fmla="*/ 297921 w 758825"/>
                <a:gd name="connsiteY64" fmla="*/ 337906 h 1053868"/>
                <a:gd name="connsiteX65" fmla="*/ 275696 w 758825"/>
                <a:gd name="connsiteY65" fmla="*/ 309331 h 1053868"/>
                <a:gd name="connsiteX66" fmla="*/ 218546 w 758825"/>
                <a:gd name="connsiteY66" fmla="*/ 299806 h 1053868"/>
                <a:gd name="connsiteX67" fmla="*/ 199496 w 758825"/>
                <a:gd name="connsiteY67" fmla="*/ 293456 h 1053868"/>
                <a:gd name="connsiteX68" fmla="*/ 161396 w 758825"/>
                <a:gd name="connsiteY68" fmla="*/ 312506 h 1053868"/>
                <a:gd name="connsiteX69" fmla="*/ 69321 w 758825"/>
                <a:gd name="connsiteY69" fmla="*/ 350606 h 1053868"/>
                <a:gd name="connsiteX70" fmla="*/ 28046 w 758825"/>
                <a:gd name="connsiteY70" fmla="*/ 388706 h 1053868"/>
                <a:gd name="connsiteX0" fmla="*/ 28046 w 758825"/>
                <a:gd name="connsiteY0" fmla="*/ 388706 h 1053868"/>
                <a:gd name="connsiteX1" fmla="*/ 5821 w 758825"/>
                <a:gd name="connsiteY1" fmla="*/ 436331 h 1053868"/>
                <a:gd name="connsiteX2" fmla="*/ 43921 w 758825"/>
                <a:gd name="connsiteY2" fmla="*/ 480781 h 1053868"/>
                <a:gd name="connsiteX3" fmla="*/ 85196 w 758825"/>
                <a:gd name="connsiteY3" fmla="*/ 490306 h 1053868"/>
                <a:gd name="connsiteX4" fmla="*/ 97896 w 758825"/>
                <a:gd name="connsiteY4" fmla="*/ 512531 h 1053868"/>
                <a:gd name="connsiteX5" fmla="*/ 85196 w 758825"/>
                <a:gd name="connsiteY5" fmla="*/ 544281 h 1053868"/>
                <a:gd name="connsiteX6" fmla="*/ 72496 w 758825"/>
                <a:gd name="connsiteY6" fmla="*/ 569681 h 1053868"/>
                <a:gd name="connsiteX7" fmla="*/ 50271 w 758825"/>
                <a:gd name="connsiteY7" fmla="*/ 576031 h 1053868"/>
                <a:gd name="connsiteX8" fmla="*/ 47096 w 758825"/>
                <a:gd name="connsiteY8" fmla="*/ 601431 h 1053868"/>
                <a:gd name="connsiteX9" fmla="*/ 18521 w 758825"/>
                <a:gd name="connsiteY9" fmla="*/ 614131 h 1053868"/>
                <a:gd name="connsiteX10" fmla="*/ 5821 w 758825"/>
                <a:gd name="connsiteY10" fmla="*/ 645881 h 1053868"/>
                <a:gd name="connsiteX11" fmla="*/ 53446 w 758825"/>
                <a:gd name="connsiteY11" fmla="*/ 668106 h 1053868"/>
                <a:gd name="connsiteX12" fmla="*/ 69321 w 758825"/>
                <a:gd name="connsiteY12" fmla="*/ 718906 h 1053868"/>
                <a:gd name="connsiteX13" fmla="*/ 110596 w 758825"/>
                <a:gd name="connsiteY13" fmla="*/ 744306 h 1053868"/>
                <a:gd name="connsiteX14" fmla="*/ 155046 w 758825"/>
                <a:gd name="connsiteY14" fmla="*/ 747481 h 1053868"/>
                <a:gd name="connsiteX15" fmla="*/ 148696 w 758825"/>
                <a:gd name="connsiteY15" fmla="*/ 772881 h 1053868"/>
                <a:gd name="connsiteX16" fmla="*/ 135996 w 758825"/>
                <a:gd name="connsiteY16" fmla="*/ 810981 h 1053868"/>
                <a:gd name="connsiteX17" fmla="*/ 164571 w 758825"/>
                <a:gd name="connsiteY17" fmla="*/ 826856 h 1053868"/>
                <a:gd name="connsiteX18" fmla="*/ 189971 w 758825"/>
                <a:gd name="connsiteY18" fmla="*/ 915756 h 1053868"/>
                <a:gd name="connsiteX19" fmla="*/ 224896 w 758825"/>
                <a:gd name="connsiteY19" fmla="*/ 915756 h 1053868"/>
                <a:gd name="connsiteX20" fmla="*/ 253471 w 758825"/>
                <a:gd name="connsiteY20" fmla="*/ 969731 h 1053868"/>
                <a:gd name="connsiteX21" fmla="*/ 301096 w 758825"/>
                <a:gd name="connsiteY21" fmla="*/ 1017356 h 1053868"/>
                <a:gd name="connsiteX22" fmla="*/ 358246 w 758825"/>
                <a:gd name="connsiteY22" fmla="*/ 1042756 h 1053868"/>
                <a:gd name="connsiteX23" fmla="*/ 380471 w 758825"/>
                <a:gd name="connsiteY23" fmla="*/ 1049106 h 1053868"/>
                <a:gd name="connsiteX24" fmla="*/ 383646 w 758825"/>
                <a:gd name="connsiteY24" fmla="*/ 1014181 h 1053868"/>
                <a:gd name="connsiteX25" fmla="*/ 377296 w 758825"/>
                <a:gd name="connsiteY25" fmla="*/ 985606 h 1053868"/>
                <a:gd name="connsiteX26" fmla="*/ 507471 w 758825"/>
                <a:gd name="connsiteY26" fmla="*/ 966556 h 1053868"/>
                <a:gd name="connsiteX27" fmla="*/ 539221 w 758825"/>
                <a:gd name="connsiteY27" fmla="*/ 995131 h 1053868"/>
                <a:gd name="connsiteX28" fmla="*/ 583671 w 758825"/>
                <a:gd name="connsiteY28" fmla="*/ 947506 h 1053868"/>
                <a:gd name="connsiteX29" fmla="*/ 574146 w 758825"/>
                <a:gd name="connsiteY29" fmla="*/ 928456 h 1053868"/>
                <a:gd name="connsiteX30" fmla="*/ 624946 w 758825"/>
                <a:gd name="connsiteY30" fmla="*/ 909406 h 1053868"/>
                <a:gd name="connsiteX31" fmla="*/ 634471 w 758825"/>
                <a:gd name="connsiteY31" fmla="*/ 842731 h 1053868"/>
                <a:gd name="connsiteX32" fmla="*/ 628121 w 758825"/>
                <a:gd name="connsiteY32" fmla="*/ 823681 h 1053868"/>
                <a:gd name="connsiteX33" fmla="*/ 678921 w 758825"/>
                <a:gd name="connsiteY33" fmla="*/ 826856 h 1053868"/>
                <a:gd name="connsiteX34" fmla="*/ 672571 w 758825"/>
                <a:gd name="connsiteY34" fmla="*/ 769706 h 1053868"/>
                <a:gd name="connsiteX35" fmla="*/ 647171 w 758825"/>
                <a:gd name="connsiteY35" fmla="*/ 769706 h 1053868"/>
                <a:gd name="connsiteX36" fmla="*/ 666221 w 758825"/>
                <a:gd name="connsiteY36" fmla="*/ 741131 h 1053868"/>
                <a:gd name="connsiteX37" fmla="*/ 717021 w 758825"/>
                <a:gd name="connsiteY37" fmla="*/ 741131 h 1053868"/>
                <a:gd name="connsiteX38" fmla="*/ 745596 w 758825"/>
                <a:gd name="connsiteY38" fmla="*/ 680806 h 1053868"/>
                <a:gd name="connsiteX39" fmla="*/ 697971 w 758825"/>
                <a:gd name="connsiteY39" fmla="*/ 617306 h 1053868"/>
                <a:gd name="connsiteX40" fmla="*/ 685271 w 758825"/>
                <a:gd name="connsiteY40" fmla="*/ 598256 h 1053868"/>
                <a:gd name="connsiteX41" fmla="*/ 717021 w 758825"/>
                <a:gd name="connsiteY41" fmla="*/ 588731 h 1053868"/>
                <a:gd name="connsiteX42" fmla="*/ 745596 w 758825"/>
                <a:gd name="connsiteY42" fmla="*/ 499831 h 1053868"/>
                <a:gd name="connsiteX43" fmla="*/ 751946 w 758825"/>
                <a:gd name="connsiteY43" fmla="*/ 439506 h 1053868"/>
                <a:gd name="connsiteX44" fmla="*/ 704321 w 758825"/>
                <a:gd name="connsiteY44" fmla="*/ 423631 h 1053868"/>
                <a:gd name="connsiteX45" fmla="*/ 669396 w 758825"/>
                <a:gd name="connsiteY45" fmla="*/ 445856 h 1053868"/>
                <a:gd name="connsiteX46" fmla="*/ 564621 w 758825"/>
                <a:gd name="connsiteY46" fmla="*/ 344256 h 1053868"/>
                <a:gd name="connsiteX47" fmla="*/ 615421 w 758825"/>
                <a:gd name="connsiteY47" fmla="*/ 306156 h 1053868"/>
                <a:gd name="connsiteX48" fmla="*/ 574146 w 758825"/>
                <a:gd name="connsiteY48" fmla="*/ 277581 h 1053868"/>
                <a:gd name="connsiteX49" fmla="*/ 596371 w 758825"/>
                <a:gd name="connsiteY49" fmla="*/ 245831 h 1053868"/>
                <a:gd name="connsiteX50" fmla="*/ 628121 w 758825"/>
                <a:gd name="connsiteY50" fmla="*/ 217256 h 1053868"/>
                <a:gd name="connsiteX51" fmla="*/ 624946 w 758825"/>
                <a:gd name="connsiteY51" fmla="*/ 150581 h 1053868"/>
                <a:gd name="connsiteX52" fmla="*/ 577321 w 758825"/>
                <a:gd name="connsiteY52" fmla="*/ 125181 h 1053868"/>
                <a:gd name="connsiteX53" fmla="*/ 551921 w 758825"/>
                <a:gd name="connsiteY53" fmla="*/ 14056 h 1053868"/>
                <a:gd name="connsiteX54" fmla="*/ 526025 w 758825"/>
                <a:gd name="connsiteY54" fmla="*/ 40845 h 1053868"/>
                <a:gd name="connsiteX55" fmla="*/ 469371 w 758825"/>
                <a:gd name="connsiteY55" fmla="*/ 4531 h 1053868"/>
                <a:gd name="connsiteX56" fmla="*/ 431271 w 758825"/>
                <a:gd name="connsiteY56" fmla="*/ 36281 h 1053868"/>
                <a:gd name="connsiteX57" fmla="*/ 431271 w 758825"/>
                <a:gd name="connsiteY57" fmla="*/ 83906 h 1053868"/>
                <a:gd name="connsiteX58" fmla="*/ 459846 w 758825"/>
                <a:gd name="connsiteY58" fmla="*/ 128356 h 1053868"/>
                <a:gd name="connsiteX59" fmla="*/ 440796 w 758825"/>
                <a:gd name="connsiteY59" fmla="*/ 137881 h 1053868"/>
                <a:gd name="connsiteX60" fmla="*/ 459846 w 758825"/>
                <a:gd name="connsiteY60" fmla="*/ 229956 h 1053868"/>
                <a:gd name="connsiteX61" fmla="*/ 421746 w 758825"/>
                <a:gd name="connsiteY61" fmla="*/ 258531 h 1053868"/>
                <a:gd name="connsiteX62" fmla="*/ 380471 w 758825"/>
                <a:gd name="connsiteY62" fmla="*/ 283931 h 1053868"/>
                <a:gd name="connsiteX63" fmla="*/ 348721 w 758825"/>
                <a:gd name="connsiteY63" fmla="*/ 283931 h 1053868"/>
                <a:gd name="connsiteX64" fmla="*/ 297921 w 758825"/>
                <a:gd name="connsiteY64" fmla="*/ 337906 h 1053868"/>
                <a:gd name="connsiteX65" fmla="*/ 275696 w 758825"/>
                <a:gd name="connsiteY65" fmla="*/ 309331 h 1053868"/>
                <a:gd name="connsiteX66" fmla="*/ 218546 w 758825"/>
                <a:gd name="connsiteY66" fmla="*/ 299806 h 1053868"/>
                <a:gd name="connsiteX67" fmla="*/ 199496 w 758825"/>
                <a:gd name="connsiteY67" fmla="*/ 293456 h 1053868"/>
                <a:gd name="connsiteX68" fmla="*/ 161396 w 758825"/>
                <a:gd name="connsiteY68" fmla="*/ 312506 h 1053868"/>
                <a:gd name="connsiteX69" fmla="*/ 69321 w 758825"/>
                <a:gd name="connsiteY69" fmla="*/ 350606 h 1053868"/>
                <a:gd name="connsiteX70" fmla="*/ 28046 w 758825"/>
                <a:gd name="connsiteY70" fmla="*/ 388706 h 105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58825" h="1053868">
                  <a:moveTo>
                    <a:pt x="28046" y="388706"/>
                  </a:moveTo>
                  <a:cubicBezTo>
                    <a:pt x="17463" y="402994"/>
                    <a:pt x="3175" y="420985"/>
                    <a:pt x="5821" y="436331"/>
                  </a:cubicBezTo>
                  <a:cubicBezTo>
                    <a:pt x="8467" y="451677"/>
                    <a:pt x="30692" y="471785"/>
                    <a:pt x="43921" y="480781"/>
                  </a:cubicBezTo>
                  <a:cubicBezTo>
                    <a:pt x="57150" y="489777"/>
                    <a:pt x="76200" y="485014"/>
                    <a:pt x="85196" y="490306"/>
                  </a:cubicBezTo>
                  <a:cubicBezTo>
                    <a:pt x="94192" y="495598"/>
                    <a:pt x="97896" y="503535"/>
                    <a:pt x="97896" y="512531"/>
                  </a:cubicBezTo>
                  <a:cubicBezTo>
                    <a:pt x="97896" y="521527"/>
                    <a:pt x="89429" y="534756"/>
                    <a:pt x="85196" y="544281"/>
                  </a:cubicBezTo>
                  <a:cubicBezTo>
                    <a:pt x="80963" y="553806"/>
                    <a:pt x="78317" y="564389"/>
                    <a:pt x="72496" y="569681"/>
                  </a:cubicBezTo>
                  <a:cubicBezTo>
                    <a:pt x="66675" y="574973"/>
                    <a:pt x="54504" y="570739"/>
                    <a:pt x="50271" y="576031"/>
                  </a:cubicBezTo>
                  <a:cubicBezTo>
                    <a:pt x="46038" y="581323"/>
                    <a:pt x="52388" y="595081"/>
                    <a:pt x="47096" y="601431"/>
                  </a:cubicBezTo>
                  <a:cubicBezTo>
                    <a:pt x="41804" y="607781"/>
                    <a:pt x="25400" y="606723"/>
                    <a:pt x="18521" y="614131"/>
                  </a:cubicBezTo>
                  <a:cubicBezTo>
                    <a:pt x="11642" y="621539"/>
                    <a:pt x="0" y="636885"/>
                    <a:pt x="5821" y="645881"/>
                  </a:cubicBezTo>
                  <a:cubicBezTo>
                    <a:pt x="11642" y="654877"/>
                    <a:pt x="42863" y="655935"/>
                    <a:pt x="53446" y="668106"/>
                  </a:cubicBezTo>
                  <a:cubicBezTo>
                    <a:pt x="64029" y="680277"/>
                    <a:pt x="59796" y="706206"/>
                    <a:pt x="69321" y="718906"/>
                  </a:cubicBezTo>
                  <a:cubicBezTo>
                    <a:pt x="78846" y="731606"/>
                    <a:pt x="96308" y="739543"/>
                    <a:pt x="110596" y="744306"/>
                  </a:cubicBezTo>
                  <a:cubicBezTo>
                    <a:pt x="124884" y="749069"/>
                    <a:pt x="148696" y="742719"/>
                    <a:pt x="155046" y="747481"/>
                  </a:cubicBezTo>
                  <a:cubicBezTo>
                    <a:pt x="161396" y="752243"/>
                    <a:pt x="151871" y="762298"/>
                    <a:pt x="148696" y="772881"/>
                  </a:cubicBezTo>
                  <a:cubicBezTo>
                    <a:pt x="145521" y="783464"/>
                    <a:pt x="133350" y="801985"/>
                    <a:pt x="135996" y="810981"/>
                  </a:cubicBezTo>
                  <a:cubicBezTo>
                    <a:pt x="138642" y="819977"/>
                    <a:pt x="155575" y="809394"/>
                    <a:pt x="164571" y="826856"/>
                  </a:cubicBezTo>
                  <a:cubicBezTo>
                    <a:pt x="173567" y="844319"/>
                    <a:pt x="179917" y="900939"/>
                    <a:pt x="189971" y="915756"/>
                  </a:cubicBezTo>
                  <a:cubicBezTo>
                    <a:pt x="200025" y="930573"/>
                    <a:pt x="214313" y="906760"/>
                    <a:pt x="224896" y="915756"/>
                  </a:cubicBezTo>
                  <a:cubicBezTo>
                    <a:pt x="235479" y="924752"/>
                    <a:pt x="240771" y="952798"/>
                    <a:pt x="253471" y="969731"/>
                  </a:cubicBezTo>
                  <a:cubicBezTo>
                    <a:pt x="266171" y="986664"/>
                    <a:pt x="283634" y="1005185"/>
                    <a:pt x="301096" y="1017356"/>
                  </a:cubicBezTo>
                  <a:cubicBezTo>
                    <a:pt x="318558" y="1029527"/>
                    <a:pt x="345017" y="1037464"/>
                    <a:pt x="358246" y="1042756"/>
                  </a:cubicBezTo>
                  <a:cubicBezTo>
                    <a:pt x="371475" y="1048048"/>
                    <a:pt x="376238" y="1053868"/>
                    <a:pt x="380471" y="1049106"/>
                  </a:cubicBezTo>
                  <a:cubicBezTo>
                    <a:pt x="384704" y="1044344"/>
                    <a:pt x="384175" y="1024764"/>
                    <a:pt x="383646" y="1014181"/>
                  </a:cubicBezTo>
                  <a:cubicBezTo>
                    <a:pt x="383117" y="1003598"/>
                    <a:pt x="356659" y="993544"/>
                    <a:pt x="377296" y="985606"/>
                  </a:cubicBezTo>
                  <a:cubicBezTo>
                    <a:pt x="397934" y="977669"/>
                    <a:pt x="480484" y="964969"/>
                    <a:pt x="507471" y="966556"/>
                  </a:cubicBezTo>
                  <a:cubicBezTo>
                    <a:pt x="534458" y="968143"/>
                    <a:pt x="526521" y="998306"/>
                    <a:pt x="539221" y="995131"/>
                  </a:cubicBezTo>
                  <a:cubicBezTo>
                    <a:pt x="551921" y="991956"/>
                    <a:pt x="577850" y="958618"/>
                    <a:pt x="583671" y="947506"/>
                  </a:cubicBezTo>
                  <a:cubicBezTo>
                    <a:pt x="589492" y="936394"/>
                    <a:pt x="567267" y="934806"/>
                    <a:pt x="574146" y="928456"/>
                  </a:cubicBezTo>
                  <a:cubicBezTo>
                    <a:pt x="581025" y="922106"/>
                    <a:pt x="614892" y="923693"/>
                    <a:pt x="624946" y="909406"/>
                  </a:cubicBezTo>
                  <a:cubicBezTo>
                    <a:pt x="635000" y="895119"/>
                    <a:pt x="633942" y="857019"/>
                    <a:pt x="634471" y="842731"/>
                  </a:cubicBezTo>
                  <a:cubicBezTo>
                    <a:pt x="635000" y="828444"/>
                    <a:pt x="620713" y="826327"/>
                    <a:pt x="628121" y="823681"/>
                  </a:cubicBezTo>
                  <a:cubicBezTo>
                    <a:pt x="635529" y="821035"/>
                    <a:pt x="671513" y="835852"/>
                    <a:pt x="678921" y="826856"/>
                  </a:cubicBezTo>
                  <a:cubicBezTo>
                    <a:pt x="686329" y="817860"/>
                    <a:pt x="677863" y="779231"/>
                    <a:pt x="672571" y="769706"/>
                  </a:cubicBezTo>
                  <a:cubicBezTo>
                    <a:pt x="667279" y="760181"/>
                    <a:pt x="648229" y="774468"/>
                    <a:pt x="647171" y="769706"/>
                  </a:cubicBezTo>
                  <a:cubicBezTo>
                    <a:pt x="646113" y="764944"/>
                    <a:pt x="654579" y="745893"/>
                    <a:pt x="666221" y="741131"/>
                  </a:cubicBezTo>
                  <a:cubicBezTo>
                    <a:pt x="677863" y="736369"/>
                    <a:pt x="703792" y="751185"/>
                    <a:pt x="717021" y="741131"/>
                  </a:cubicBezTo>
                  <a:cubicBezTo>
                    <a:pt x="730250" y="731077"/>
                    <a:pt x="748771" y="701444"/>
                    <a:pt x="745596" y="680806"/>
                  </a:cubicBezTo>
                  <a:cubicBezTo>
                    <a:pt x="742421" y="660169"/>
                    <a:pt x="708025" y="631064"/>
                    <a:pt x="697971" y="617306"/>
                  </a:cubicBezTo>
                  <a:cubicBezTo>
                    <a:pt x="687917" y="603548"/>
                    <a:pt x="682096" y="603018"/>
                    <a:pt x="685271" y="598256"/>
                  </a:cubicBezTo>
                  <a:cubicBezTo>
                    <a:pt x="688446" y="593494"/>
                    <a:pt x="706967" y="605135"/>
                    <a:pt x="717021" y="588731"/>
                  </a:cubicBezTo>
                  <a:cubicBezTo>
                    <a:pt x="727075" y="572327"/>
                    <a:pt x="739775" y="524702"/>
                    <a:pt x="745596" y="499831"/>
                  </a:cubicBezTo>
                  <a:cubicBezTo>
                    <a:pt x="751417" y="474960"/>
                    <a:pt x="758825" y="452206"/>
                    <a:pt x="751946" y="439506"/>
                  </a:cubicBezTo>
                  <a:cubicBezTo>
                    <a:pt x="745067" y="426806"/>
                    <a:pt x="718079" y="422573"/>
                    <a:pt x="704321" y="423631"/>
                  </a:cubicBezTo>
                  <a:cubicBezTo>
                    <a:pt x="690563" y="424689"/>
                    <a:pt x="692679" y="459085"/>
                    <a:pt x="669396" y="445856"/>
                  </a:cubicBezTo>
                  <a:cubicBezTo>
                    <a:pt x="646113" y="432627"/>
                    <a:pt x="573617" y="367539"/>
                    <a:pt x="564621" y="344256"/>
                  </a:cubicBezTo>
                  <a:cubicBezTo>
                    <a:pt x="555625" y="320973"/>
                    <a:pt x="613834" y="317268"/>
                    <a:pt x="615421" y="306156"/>
                  </a:cubicBezTo>
                  <a:cubicBezTo>
                    <a:pt x="617008" y="295044"/>
                    <a:pt x="577321" y="287635"/>
                    <a:pt x="574146" y="277581"/>
                  </a:cubicBezTo>
                  <a:cubicBezTo>
                    <a:pt x="570971" y="267527"/>
                    <a:pt x="587375" y="255885"/>
                    <a:pt x="596371" y="245831"/>
                  </a:cubicBezTo>
                  <a:cubicBezTo>
                    <a:pt x="605367" y="235777"/>
                    <a:pt x="623359" y="233131"/>
                    <a:pt x="628121" y="217256"/>
                  </a:cubicBezTo>
                  <a:cubicBezTo>
                    <a:pt x="632883" y="201381"/>
                    <a:pt x="633413" y="165927"/>
                    <a:pt x="624946" y="150581"/>
                  </a:cubicBezTo>
                  <a:cubicBezTo>
                    <a:pt x="616479" y="135235"/>
                    <a:pt x="589492" y="147935"/>
                    <a:pt x="577321" y="125181"/>
                  </a:cubicBezTo>
                  <a:cubicBezTo>
                    <a:pt x="565150" y="102427"/>
                    <a:pt x="560470" y="28112"/>
                    <a:pt x="551921" y="14056"/>
                  </a:cubicBezTo>
                  <a:cubicBezTo>
                    <a:pt x="543372" y="0"/>
                    <a:pt x="539783" y="42432"/>
                    <a:pt x="526025" y="40845"/>
                  </a:cubicBezTo>
                  <a:cubicBezTo>
                    <a:pt x="512267" y="39258"/>
                    <a:pt x="485163" y="5292"/>
                    <a:pt x="469371" y="4531"/>
                  </a:cubicBezTo>
                  <a:cubicBezTo>
                    <a:pt x="453579" y="3770"/>
                    <a:pt x="437621" y="23052"/>
                    <a:pt x="431271" y="36281"/>
                  </a:cubicBezTo>
                  <a:cubicBezTo>
                    <a:pt x="424921" y="49510"/>
                    <a:pt x="426508" y="68560"/>
                    <a:pt x="431271" y="83906"/>
                  </a:cubicBezTo>
                  <a:cubicBezTo>
                    <a:pt x="436034" y="99252"/>
                    <a:pt x="458259" y="119360"/>
                    <a:pt x="459846" y="128356"/>
                  </a:cubicBezTo>
                  <a:cubicBezTo>
                    <a:pt x="461433" y="137352"/>
                    <a:pt x="440796" y="120948"/>
                    <a:pt x="440796" y="137881"/>
                  </a:cubicBezTo>
                  <a:cubicBezTo>
                    <a:pt x="440796" y="154814"/>
                    <a:pt x="463021" y="209848"/>
                    <a:pt x="459846" y="229956"/>
                  </a:cubicBezTo>
                  <a:cubicBezTo>
                    <a:pt x="456671" y="250064"/>
                    <a:pt x="434975" y="249535"/>
                    <a:pt x="421746" y="258531"/>
                  </a:cubicBezTo>
                  <a:cubicBezTo>
                    <a:pt x="408517" y="267527"/>
                    <a:pt x="392642" y="279698"/>
                    <a:pt x="380471" y="283931"/>
                  </a:cubicBezTo>
                  <a:cubicBezTo>
                    <a:pt x="368300" y="288164"/>
                    <a:pt x="362479" y="274935"/>
                    <a:pt x="348721" y="283931"/>
                  </a:cubicBezTo>
                  <a:cubicBezTo>
                    <a:pt x="334963" y="292927"/>
                    <a:pt x="310092" y="333673"/>
                    <a:pt x="297921" y="337906"/>
                  </a:cubicBezTo>
                  <a:cubicBezTo>
                    <a:pt x="285750" y="342139"/>
                    <a:pt x="288925" y="315681"/>
                    <a:pt x="275696" y="309331"/>
                  </a:cubicBezTo>
                  <a:cubicBezTo>
                    <a:pt x="262467" y="302981"/>
                    <a:pt x="231246" y="302452"/>
                    <a:pt x="218546" y="299806"/>
                  </a:cubicBezTo>
                  <a:cubicBezTo>
                    <a:pt x="205846" y="297160"/>
                    <a:pt x="209021" y="291339"/>
                    <a:pt x="199496" y="293456"/>
                  </a:cubicBezTo>
                  <a:cubicBezTo>
                    <a:pt x="189971" y="295573"/>
                    <a:pt x="183092" y="302981"/>
                    <a:pt x="161396" y="312506"/>
                  </a:cubicBezTo>
                  <a:cubicBezTo>
                    <a:pt x="139700" y="322031"/>
                    <a:pt x="88371" y="339494"/>
                    <a:pt x="69321" y="350606"/>
                  </a:cubicBezTo>
                  <a:cubicBezTo>
                    <a:pt x="50271" y="361718"/>
                    <a:pt x="38629" y="374419"/>
                    <a:pt x="28046" y="388706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2098779" y="3927764"/>
              <a:ext cx="857833" cy="995572"/>
            </a:xfrm>
            <a:custGeom>
              <a:avLst/>
              <a:gdLst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16454 w 827617"/>
                <a:gd name="connsiteY36" fmla="*/ 748242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827617" h="1057275">
                  <a:moveTo>
                    <a:pt x="35454" y="202142"/>
                  </a:moveTo>
                  <a:cubicBezTo>
                    <a:pt x="40746" y="188384"/>
                    <a:pt x="77258" y="176213"/>
                    <a:pt x="83079" y="167217"/>
                  </a:cubicBezTo>
                  <a:cubicBezTo>
                    <a:pt x="88900" y="158221"/>
                    <a:pt x="70908" y="157163"/>
                    <a:pt x="70379" y="148167"/>
                  </a:cubicBezTo>
                  <a:cubicBezTo>
                    <a:pt x="69850" y="139171"/>
                    <a:pt x="76729" y="129646"/>
                    <a:pt x="79904" y="113242"/>
                  </a:cubicBezTo>
                  <a:cubicBezTo>
                    <a:pt x="83079" y="96838"/>
                    <a:pt x="78846" y="56092"/>
                    <a:pt x="89429" y="49742"/>
                  </a:cubicBezTo>
                  <a:cubicBezTo>
                    <a:pt x="100012" y="43392"/>
                    <a:pt x="130175" y="82021"/>
                    <a:pt x="143404" y="75142"/>
                  </a:cubicBezTo>
                  <a:cubicBezTo>
                    <a:pt x="156633" y="68263"/>
                    <a:pt x="153458" y="16934"/>
                    <a:pt x="168804" y="8467"/>
                  </a:cubicBezTo>
                  <a:cubicBezTo>
                    <a:pt x="184150" y="0"/>
                    <a:pt x="202671" y="20109"/>
                    <a:pt x="235479" y="24342"/>
                  </a:cubicBezTo>
                  <a:cubicBezTo>
                    <a:pt x="268287" y="28575"/>
                    <a:pt x="339725" y="27517"/>
                    <a:pt x="365654" y="33867"/>
                  </a:cubicBezTo>
                  <a:cubicBezTo>
                    <a:pt x="391583" y="40217"/>
                    <a:pt x="377825" y="56621"/>
                    <a:pt x="391054" y="62442"/>
                  </a:cubicBezTo>
                  <a:cubicBezTo>
                    <a:pt x="404283" y="68263"/>
                    <a:pt x="431271" y="69321"/>
                    <a:pt x="445029" y="68792"/>
                  </a:cubicBezTo>
                  <a:cubicBezTo>
                    <a:pt x="458787" y="68263"/>
                    <a:pt x="466196" y="61384"/>
                    <a:pt x="473604" y="59267"/>
                  </a:cubicBezTo>
                  <a:cubicBezTo>
                    <a:pt x="481012" y="57150"/>
                    <a:pt x="469900" y="54505"/>
                    <a:pt x="489479" y="56092"/>
                  </a:cubicBezTo>
                  <a:cubicBezTo>
                    <a:pt x="509058" y="57679"/>
                    <a:pt x="569383" y="55563"/>
                    <a:pt x="591079" y="68792"/>
                  </a:cubicBezTo>
                  <a:cubicBezTo>
                    <a:pt x="612775" y="82021"/>
                    <a:pt x="610129" y="125413"/>
                    <a:pt x="619654" y="135467"/>
                  </a:cubicBezTo>
                  <a:cubicBezTo>
                    <a:pt x="629179" y="145521"/>
                    <a:pt x="637646" y="137584"/>
                    <a:pt x="648229" y="129117"/>
                  </a:cubicBezTo>
                  <a:cubicBezTo>
                    <a:pt x="658812" y="120650"/>
                    <a:pt x="670454" y="88371"/>
                    <a:pt x="683154" y="84667"/>
                  </a:cubicBezTo>
                  <a:cubicBezTo>
                    <a:pt x="695854" y="80963"/>
                    <a:pt x="719137" y="94192"/>
                    <a:pt x="724429" y="106892"/>
                  </a:cubicBezTo>
                  <a:cubicBezTo>
                    <a:pt x="729721" y="119592"/>
                    <a:pt x="711200" y="151342"/>
                    <a:pt x="714904" y="160867"/>
                  </a:cubicBezTo>
                  <a:cubicBezTo>
                    <a:pt x="718608" y="170392"/>
                    <a:pt x="732366" y="157692"/>
                    <a:pt x="746654" y="164042"/>
                  </a:cubicBezTo>
                  <a:cubicBezTo>
                    <a:pt x="760942" y="170392"/>
                    <a:pt x="787400" y="187325"/>
                    <a:pt x="800629" y="198967"/>
                  </a:cubicBezTo>
                  <a:cubicBezTo>
                    <a:pt x="813858" y="210609"/>
                    <a:pt x="827617" y="223309"/>
                    <a:pt x="826029" y="233892"/>
                  </a:cubicBezTo>
                  <a:cubicBezTo>
                    <a:pt x="824442" y="244475"/>
                    <a:pt x="798512" y="250296"/>
                    <a:pt x="791104" y="262467"/>
                  </a:cubicBezTo>
                  <a:cubicBezTo>
                    <a:pt x="783696" y="274638"/>
                    <a:pt x="785283" y="291571"/>
                    <a:pt x="781579" y="306917"/>
                  </a:cubicBezTo>
                  <a:cubicBezTo>
                    <a:pt x="777875" y="322263"/>
                    <a:pt x="769937" y="341313"/>
                    <a:pt x="768879" y="354542"/>
                  </a:cubicBezTo>
                  <a:cubicBezTo>
                    <a:pt x="767821" y="367771"/>
                    <a:pt x="773112" y="375180"/>
                    <a:pt x="775229" y="386292"/>
                  </a:cubicBezTo>
                  <a:cubicBezTo>
                    <a:pt x="777346" y="397404"/>
                    <a:pt x="790575" y="409046"/>
                    <a:pt x="781579" y="421217"/>
                  </a:cubicBezTo>
                  <a:cubicBezTo>
                    <a:pt x="772583" y="433388"/>
                    <a:pt x="739246" y="451909"/>
                    <a:pt x="721254" y="459317"/>
                  </a:cubicBezTo>
                  <a:cubicBezTo>
                    <a:pt x="703262" y="466725"/>
                    <a:pt x="683154" y="461963"/>
                    <a:pt x="673629" y="465667"/>
                  </a:cubicBezTo>
                  <a:cubicBezTo>
                    <a:pt x="664104" y="469371"/>
                    <a:pt x="668337" y="473075"/>
                    <a:pt x="664104" y="481542"/>
                  </a:cubicBezTo>
                  <a:cubicBezTo>
                    <a:pt x="659871" y="490009"/>
                    <a:pt x="657754" y="506413"/>
                    <a:pt x="648229" y="516467"/>
                  </a:cubicBezTo>
                  <a:cubicBezTo>
                    <a:pt x="638704" y="526521"/>
                    <a:pt x="620183" y="525992"/>
                    <a:pt x="606954" y="541867"/>
                  </a:cubicBezTo>
                  <a:cubicBezTo>
                    <a:pt x="593725" y="557742"/>
                    <a:pt x="577321" y="587375"/>
                    <a:pt x="568854" y="611717"/>
                  </a:cubicBezTo>
                  <a:cubicBezTo>
                    <a:pt x="560387" y="636059"/>
                    <a:pt x="572029" y="670984"/>
                    <a:pt x="556154" y="687917"/>
                  </a:cubicBezTo>
                  <a:cubicBezTo>
                    <a:pt x="540279" y="704850"/>
                    <a:pt x="495300" y="703792"/>
                    <a:pt x="473604" y="713317"/>
                  </a:cubicBezTo>
                  <a:cubicBezTo>
                    <a:pt x="451908" y="722842"/>
                    <a:pt x="429509" y="748118"/>
                    <a:pt x="425979" y="745067"/>
                  </a:cubicBezTo>
                  <a:cubicBezTo>
                    <a:pt x="422449" y="742016"/>
                    <a:pt x="451379" y="707496"/>
                    <a:pt x="452421" y="695011"/>
                  </a:cubicBezTo>
                  <a:cubicBezTo>
                    <a:pt x="449246" y="713532"/>
                    <a:pt x="413982" y="821920"/>
                    <a:pt x="406929" y="856192"/>
                  </a:cubicBezTo>
                  <a:cubicBezTo>
                    <a:pt x="399876" y="890464"/>
                    <a:pt x="413279" y="892175"/>
                    <a:pt x="410104" y="900642"/>
                  </a:cubicBezTo>
                  <a:cubicBezTo>
                    <a:pt x="406929" y="909109"/>
                    <a:pt x="399521" y="900113"/>
                    <a:pt x="387879" y="906992"/>
                  </a:cubicBezTo>
                  <a:cubicBezTo>
                    <a:pt x="376237" y="913871"/>
                    <a:pt x="355600" y="932392"/>
                    <a:pt x="340254" y="941917"/>
                  </a:cubicBezTo>
                  <a:cubicBezTo>
                    <a:pt x="324908" y="951442"/>
                    <a:pt x="312737" y="955146"/>
                    <a:pt x="295804" y="964142"/>
                  </a:cubicBezTo>
                  <a:cubicBezTo>
                    <a:pt x="278871" y="973138"/>
                    <a:pt x="250825" y="992188"/>
                    <a:pt x="238654" y="995892"/>
                  </a:cubicBezTo>
                  <a:cubicBezTo>
                    <a:pt x="226483" y="999596"/>
                    <a:pt x="229129" y="981075"/>
                    <a:pt x="222779" y="986367"/>
                  </a:cubicBezTo>
                  <a:cubicBezTo>
                    <a:pt x="216429" y="991659"/>
                    <a:pt x="203729" y="1017588"/>
                    <a:pt x="200554" y="1027642"/>
                  </a:cubicBezTo>
                  <a:cubicBezTo>
                    <a:pt x="197379" y="1037696"/>
                    <a:pt x="213783" y="1042988"/>
                    <a:pt x="203729" y="1046692"/>
                  </a:cubicBezTo>
                  <a:cubicBezTo>
                    <a:pt x="193675" y="1050396"/>
                    <a:pt x="155046" y="1057275"/>
                    <a:pt x="140229" y="1049867"/>
                  </a:cubicBezTo>
                  <a:cubicBezTo>
                    <a:pt x="125412" y="1042459"/>
                    <a:pt x="117475" y="1013355"/>
                    <a:pt x="114829" y="1002242"/>
                  </a:cubicBezTo>
                  <a:cubicBezTo>
                    <a:pt x="112183" y="991129"/>
                    <a:pt x="125941" y="990071"/>
                    <a:pt x="124354" y="983192"/>
                  </a:cubicBezTo>
                  <a:cubicBezTo>
                    <a:pt x="122767" y="976313"/>
                    <a:pt x="98425" y="974196"/>
                    <a:pt x="105304" y="960967"/>
                  </a:cubicBezTo>
                  <a:cubicBezTo>
                    <a:pt x="112183" y="947738"/>
                    <a:pt x="156104" y="919163"/>
                    <a:pt x="165629" y="903817"/>
                  </a:cubicBezTo>
                  <a:cubicBezTo>
                    <a:pt x="175154" y="888471"/>
                    <a:pt x="157162" y="880534"/>
                    <a:pt x="162454" y="868892"/>
                  </a:cubicBezTo>
                  <a:cubicBezTo>
                    <a:pt x="167746" y="857250"/>
                    <a:pt x="196321" y="846138"/>
                    <a:pt x="197379" y="833967"/>
                  </a:cubicBezTo>
                  <a:cubicBezTo>
                    <a:pt x="198437" y="821796"/>
                    <a:pt x="173566" y="807509"/>
                    <a:pt x="168804" y="795867"/>
                  </a:cubicBezTo>
                  <a:cubicBezTo>
                    <a:pt x="164042" y="784225"/>
                    <a:pt x="174096" y="773113"/>
                    <a:pt x="168804" y="764117"/>
                  </a:cubicBezTo>
                  <a:cubicBezTo>
                    <a:pt x="163512" y="755121"/>
                    <a:pt x="140229" y="750888"/>
                    <a:pt x="137054" y="741892"/>
                  </a:cubicBezTo>
                  <a:cubicBezTo>
                    <a:pt x="133879" y="732896"/>
                    <a:pt x="155046" y="718609"/>
                    <a:pt x="149754" y="710142"/>
                  </a:cubicBezTo>
                  <a:cubicBezTo>
                    <a:pt x="144462" y="701675"/>
                    <a:pt x="116946" y="693738"/>
                    <a:pt x="105304" y="691092"/>
                  </a:cubicBezTo>
                  <a:cubicBezTo>
                    <a:pt x="93662" y="688446"/>
                    <a:pt x="88900" y="696913"/>
                    <a:pt x="79904" y="694267"/>
                  </a:cubicBezTo>
                  <a:cubicBezTo>
                    <a:pt x="70908" y="691621"/>
                    <a:pt x="58737" y="684213"/>
                    <a:pt x="51329" y="675217"/>
                  </a:cubicBezTo>
                  <a:cubicBezTo>
                    <a:pt x="43921" y="666221"/>
                    <a:pt x="34925" y="648759"/>
                    <a:pt x="35454" y="640292"/>
                  </a:cubicBezTo>
                  <a:cubicBezTo>
                    <a:pt x="35983" y="631825"/>
                    <a:pt x="58208" y="631825"/>
                    <a:pt x="54504" y="624417"/>
                  </a:cubicBezTo>
                  <a:cubicBezTo>
                    <a:pt x="50800" y="617009"/>
                    <a:pt x="18521" y="608013"/>
                    <a:pt x="13229" y="595842"/>
                  </a:cubicBezTo>
                  <a:cubicBezTo>
                    <a:pt x="7937" y="583671"/>
                    <a:pt x="0" y="559859"/>
                    <a:pt x="22754" y="551392"/>
                  </a:cubicBezTo>
                  <a:cubicBezTo>
                    <a:pt x="45508" y="542925"/>
                    <a:pt x="121708" y="547159"/>
                    <a:pt x="149754" y="545042"/>
                  </a:cubicBezTo>
                  <a:cubicBezTo>
                    <a:pt x="177800" y="542925"/>
                    <a:pt x="187325" y="546100"/>
                    <a:pt x="191029" y="538692"/>
                  </a:cubicBezTo>
                  <a:cubicBezTo>
                    <a:pt x="194733" y="531284"/>
                    <a:pt x="170921" y="513292"/>
                    <a:pt x="171979" y="500592"/>
                  </a:cubicBezTo>
                  <a:cubicBezTo>
                    <a:pt x="173037" y="487892"/>
                    <a:pt x="196321" y="473604"/>
                    <a:pt x="197379" y="462492"/>
                  </a:cubicBezTo>
                  <a:cubicBezTo>
                    <a:pt x="198437" y="451380"/>
                    <a:pt x="179916" y="448734"/>
                    <a:pt x="178329" y="433917"/>
                  </a:cubicBezTo>
                  <a:cubicBezTo>
                    <a:pt x="176742" y="419100"/>
                    <a:pt x="200025" y="392642"/>
                    <a:pt x="187854" y="373592"/>
                  </a:cubicBezTo>
                  <a:cubicBezTo>
                    <a:pt x="175683" y="354542"/>
                    <a:pt x="123296" y="337079"/>
                    <a:pt x="105304" y="319617"/>
                  </a:cubicBezTo>
                  <a:cubicBezTo>
                    <a:pt x="87312" y="302155"/>
                    <a:pt x="88900" y="280459"/>
                    <a:pt x="79904" y="268817"/>
                  </a:cubicBezTo>
                  <a:cubicBezTo>
                    <a:pt x="70908" y="257175"/>
                    <a:pt x="59267" y="261409"/>
                    <a:pt x="51329" y="249767"/>
                  </a:cubicBezTo>
                  <a:cubicBezTo>
                    <a:pt x="43392" y="238125"/>
                    <a:pt x="30162" y="215900"/>
                    <a:pt x="35454" y="202142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2508867" y="4178900"/>
              <a:ext cx="978679" cy="1054867"/>
            </a:xfrm>
            <a:custGeom>
              <a:avLst/>
              <a:gdLst>
                <a:gd name="connsiteX0" fmla="*/ 385762 w 944033"/>
                <a:gd name="connsiteY0" fmla="*/ 138642 h 1120246"/>
                <a:gd name="connsiteX1" fmla="*/ 338137 w 944033"/>
                <a:gd name="connsiteY1" fmla="*/ 183092 h 1120246"/>
                <a:gd name="connsiteX2" fmla="*/ 277812 w 944033"/>
                <a:gd name="connsiteY2" fmla="*/ 192617 h 1120246"/>
                <a:gd name="connsiteX3" fmla="*/ 258762 w 944033"/>
                <a:gd name="connsiteY3" fmla="*/ 233892 h 1120246"/>
                <a:gd name="connsiteX4" fmla="*/ 217487 w 944033"/>
                <a:gd name="connsiteY4" fmla="*/ 259292 h 1120246"/>
                <a:gd name="connsiteX5" fmla="*/ 173037 w 944033"/>
                <a:gd name="connsiteY5" fmla="*/ 325967 h 1120246"/>
                <a:gd name="connsiteX6" fmla="*/ 163512 w 944033"/>
                <a:gd name="connsiteY6" fmla="*/ 392642 h 1120246"/>
                <a:gd name="connsiteX7" fmla="*/ 141287 w 944033"/>
                <a:gd name="connsiteY7" fmla="*/ 424392 h 1120246"/>
                <a:gd name="connsiteX8" fmla="*/ 96837 w 944033"/>
                <a:gd name="connsiteY8" fmla="*/ 433917 h 1120246"/>
                <a:gd name="connsiteX9" fmla="*/ 55562 w 944033"/>
                <a:gd name="connsiteY9" fmla="*/ 459317 h 1120246"/>
                <a:gd name="connsiteX10" fmla="*/ 7937 w 944033"/>
                <a:gd name="connsiteY10" fmla="*/ 478367 h 1120246"/>
                <a:gd name="connsiteX11" fmla="*/ 7937 w 944033"/>
                <a:gd name="connsiteY11" fmla="*/ 586317 h 1120246"/>
                <a:gd name="connsiteX12" fmla="*/ 11112 w 944033"/>
                <a:gd name="connsiteY12" fmla="*/ 621242 h 1120246"/>
                <a:gd name="connsiteX13" fmla="*/ 46037 w 944033"/>
                <a:gd name="connsiteY13" fmla="*/ 630767 h 1120246"/>
                <a:gd name="connsiteX14" fmla="*/ 80962 w 944033"/>
                <a:gd name="connsiteY14" fmla="*/ 675217 h 1120246"/>
                <a:gd name="connsiteX15" fmla="*/ 115887 w 944033"/>
                <a:gd name="connsiteY15" fmla="*/ 678392 h 1120246"/>
                <a:gd name="connsiteX16" fmla="*/ 141287 w 944033"/>
                <a:gd name="connsiteY16" fmla="*/ 643467 h 1120246"/>
                <a:gd name="connsiteX17" fmla="*/ 160337 w 944033"/>
                <a:gd name="connsiteY17" fmla="*/ 624417 h 1120246"/>
                <a:gd name="connsiteX18" fmla="*/ 239712 w 944033"/>
                <a:gd name="connsiteY18" fmla="*/ 624417 h 1120246"/>
                <a:gd name="connsiteX19" fmla="*/ 233362 w 944033"/>
                <a:gd name="connsiteY19" fmla="*/ 668867 h 1120246"/>
                <a:gd name="connsiteX20" fmla="*/ 214312 w 944033"/>
                <a:gd name="connsiteY20" fmla="*/ 697442 h 1120246"/>
                <a:gd name="connsiteX21" fmla="*/ 223837 w 944033"/>
                <a:gd name="connsiteY21" fmla="*/ 776817 h 1120246"/>
                <a:gd name="connsiteX22" fmla="*/ 223837 w 944033"/>
                <a:gd name="connsiteY22" fmla="*/ 824442 h 1120246"/>
                <a:gd name="connsiteX23" fmla="*/ 258762 w 944033"/>
                <a:gd name="connsiteY23" fmla="*/ 865717 h 1120246"/>
                <a:gd name="connsiteX24" fmla="*/ 261937 w 944033"/>
                <a:gd name="connsiteY24" fmla="*/ 906992 h 1120246"/>
                <a:gd name="connsiteX25" fmla="*/ 252412 w 944033"/>
                <a:gd name="connsiteY25" fmla="*/ 989542 h 1120246"/>
                <a:gd name="connsiteX26" fmla="*/ 293687 w 944033"/>
                <a:gd name="connsiteY26" fmla="*/ 1024467 h 1120246"/>
                <a:gd name="connsiteX27" fmla="*/ 338137 w 944033"/>
                <a:gd name="connsiteY27" fmla="*/ 1094317 h 1120246"/>
                <a:gd name="connsiteX28" fmla="*/ 392112 w 944033"/>
                <a:gd name="connsiteY28" fmla="*/ 1091142 h 1120246"/>
                <a:gd name="connsiteX29" fmla="*/ 417512 w 944033"/>
                <a:gd name="connsiteY29" fmla="*/ 1046692 h 1120246"/>
                <a:gd name="connsiteX30" fmla="*/ 461962 w 944033"/>
                <a:gd name="connsiteY30" fmla="*/ 1043517 h 1120246"/>
                <a:gd name="connsiteX31" fmla="*/ 503237 w 944033"/>
                <a:gd name="connsiteY31" fmla="*/ 999067 h 1120246"/>
                <a:gd name="connsiteX32" fmla="*/ 557212 w 944033"/>
                <a:gd name="connsiteY32" fmla="*/ 1037167 h 1120246"/>
                <a:gd name="connsiteX33" fmla="*/ 588962 w 944033"/>
                <a:gd name="connsiteY33" fmla="*/ 1030817 h 1120246"/>
                <a:gd name="connsiteX34" fmla="*/ 630237 w 944033"/>
                <a:gd name="connsiteY34" fmla="*/ 1068917 h 1120246"/>
                <a:gd name="connsiteX35" fmla="*/ 661987 w 944033"/>
                <a:gd name="connsiteY35" fmla="*/ 1065742 h 1120246"/>
                <a:gd name="connsiteX36" fmla="*/ 715962 w 944033"/>
                <a:gd name="connsiteY36" fmla="*/ 1094317 h 1120246"/>
                <a:gd name="connsiteX37" fmla="*/ 823912 w 944033"/>
                <a:gd name="connsiteY37" fmla="*/ 1094317 h 1120246"/>
                <a:gd name="connsiteX38" fmla="*/ 763587 w 944033"/>
                <a:gd name="connsiteY38" fmla="*/ 938742 h 1120246"/>
                <a:gd name="connsiteX39" fmla="*/ 792162 w 944033"/>
                <a:gd name="connsiteY39" fmla="*/ 897467 h 1120246"/>
                <a:gd name="connsiteX40" fmla="*/ 779462 w 944033"/>
                <a:gd name="connsiteY40" fmla="*/ 859367 h 1120246"/>
                <a:gd name="connsiteX41" fmla="*/ 852487 w 944033"/>
                <a:gd name="connsiteY41" fmla="*/ 827617 h 1120246"/>
                <a:gd name="connsiteX42" fmla="*/ 852487 w 944033"/>
                <a:gd name="connsiteY42" fmla="*/ 776817 h 1120246"/>
                <a:gd name="connsiteX43" fmla="*/ 941387 w 944033"/>
                <a:gd name="connsiteY43" fmla="*/ 713317 h 1120246"/>
                <a:gd name="connsiteX44" fmla="*/ 868362 w 944033"/>
                <a:gd name="connsiteY44" fmla="*/ 681567 h 1120246"/>
                <a:gd name="connsiteX45" fmla="*/ 811212 w 944033"/>
                <a:gd name="connsiteY45" fmla="*/ 643467 h 1120246"/>
                <a:gd name="connsiteX46" fmla="*/ 776287 w 944033"/>
                <a:gd name="connsiteY46" fmla="*/ 579967 h 1120246"/>
                <a:gd name="connsiteX47" fmla="*/ 744537 w 944033"/>
                <a:gd name="connsiteY47" fmla="*/ 573617 h 1120246"/>
                <a:gd name="connsiteX48" fmla="*/ 719137 w 944033"/>
                <a:gd name="connsiteY48" fmla="*/ 500592 h 1120246"/>
                <a:gd name="connsiteX49" fmla="*/ 684212 w 944033"/>
                <a:gd name="connsiteY49" fmla="*/ 478367 h 1120246"/>
                <a:gd name="connsiteX50" fmla="*/ 703262 w 944033"/>
                <a:gd name="connsiteY50" fmla="*/ 424392 h 1120246"/>
                <a:gd name="connsiteX51" fmla="*/ 693737 w 944033"/>
                <a:gd name="connsiteY51" fmla="*/ 408517 h 1120246"/>
                <a:gd name="connsiteX52" fmla="*/ 633412 w 944033"/>
                <a:gd name="connsiteY52" fmla="*/ 398992 h 1120246"/>
                <a:gd name="connsiteX53" fmla="*/ 611187 w 944033"/>
                <a:gd name="connsiteY53" fmla="*/ 357717 h 1120246"/>
                <a:gd name="connsiteX54" fmla="*/ 592137 w 944033"/>
                <a:gd name="connsiteY54" fmla="*/ 310092 h 1120246"/>
                <a:gd name="connsiteX55" fmla="*/ 544512 w 944033"/>
                <a:gd name="connsiteY55" fmla="*/ 313267 h 1120246"/>
                <a:gd name="connsiteX56" fmla="*/ 588962 w 944033"/>
                <a:gd name="connsiteY56" fmla="*/ 275167 h 1120246"/>
                <a:gd name="connsiteX57" fmla="*/ 601662 w 944033"/>
                <a:gd name="connsiteY57" fmla="*/ 252942 h 1120246"/>
                <a:gd name="connsiteX58" fmla="*/ 639762 w 944033"/>
                <a:gd name="connsiteY58" fmla="*/ 227542 h 1120246"/>
                <a:gd name="connsiteX59" fmla="*/ 636587 w 944033"/>
                <a:gd name="connsiteY59" fmla="*/ 192617 h 1120246"/>
                <a:gd name="connsiteX60" fmla="*/ 646112 w 944033"/>
                <a:gd name="connsiteY60" fmla="*/ 167217 h 1120246"/>
                <a:gd name="connsiteX61" fmla="*/ 588962 w 944033"/>
                <a:gd name="connsiteY61" fmla="*/ 141817 h 1120246"/>
                <a:gd name="connsiteX62" fmla="*/ 531812 w 944033"/>
                <a:gd name="connsiteY62" fmla="*/ 94192 h 1120246"/>
                <a:gd name="connsiteX63" fmla="*/ 573087 w 944033"/>
                <a:gd name="connsiteY63" fmla="*/ 62442 h 1120246"/>
                <a:gd name="connsiteX64" fmla="*/ 538162 w 944033"/>
                <a:gd name="connsiteY64" fmla="*/ 43392 h 1120246"/>
                <a:gd name="connsiteX65" fmla="*/ 493712 w 944033"/>
                <a:gd name="connsiteY65" fmla="*/ 2117 h 1120246"/>
                <a:gd name="connsiteX66" fmla="*/ 449262 w 944033"/>
                <a:gd name="connsiteY66" fmla="*/ 56092 h 1120246"/>
                <a:gd name="connsiteX67" fmla="*/ 385762 w 944033"/>
                <a:gd name="connsiteY67" fmla="*/ 138642 h 1120246"/>
                <a:gd name="connsiteX0" fmla="*/ 385936 w 944207"/>
                <a:gd name="connsiteY0" fmla="*/ 138642 h 1120246"/>
                <a:gd name="connsiteX1" fmla="*/ 338311 w 944207"/>
                <a:gd name="connsiteY1" fmla="*/ 183092 h 1120246"/>
                <a:gd name="connsiteX2" fmla="*/ 277986 w 944207"/>
                <a:gd name="connsiteY2" fmla="*/ 192617 h 1120246"/>
                <a:gd name="connsiteX3" fmla="*/ 258936 w 944207"/>
                <a:gd name="connsiteY3" fmla="*/ 233892 h 1120246"/>
                <a:gd name="connsiteX4" fmla="*/ 217661 w 944207"/>
                <a:gd name="connsiteY4" fmla="*/ 259292 h 1120246"/>
                <a:gd name="connsiteX5" fmla="*/ 173211 w 944207"/>
                <a:gd name="connsiteY5" fmla="*/ 325967 h 1120246"/>
                <a:gd name="connsiteX6" fmla="*/ 163686 w 944207"/>
                <a:gd name="connsiteY6" fmla="*/ 392642 h 1120246"/>
                <a:gd name="connsiteX7" fmla="*/ 141461 w 944207"/>
                <a:gd name="connsiteY7" fmla="*/ 424392 h 1120246"/>
                <a:gd name="connsiteX8" fmla="*/ 97011 w 944207"/>
                <a:gd name="connsiteY8" fmla="*/ 433917 h 1120246"/>
                <a:gd name="connsiteX9" fmla="*/ 56778 w 944207"/>
                <a:gd name="connsiteY9" fmla="*/ 428311 h 1120246"/>
                <a:gd name="connsiteX10" fmla="*/ 8111 w 944207"/>
                <a:gd name="connsiteY10" fmla="*/ 478367 h 1120246"/>
                <a:gd name="connsiteX11" fmla="*/ 8111 w 944207"/>
                <a:gd name="connsiteY11" fmla="*/ 586317 h 1120246"/>
                <a:gd name="connsiteX12" fmla="*/ 11286 w 944207"/>
                <a:gd name="connsiteY12" fmla="*/ 621242 h 1120246"/>
                <a:gd name="connsiteX13" fmla="*/ 46211 w 944207"/>
                <a:gd name="connsiteY13" fmla="*/ 630767 h 1120246"/>
                <a:gd name="connsiteX14" fmla="*/ 81136 w 944207"/>
                <a:gd name="connsiteY14" fmla="*/ 675217 h 1120246"/>
                <a:gd name="connsiteX15" fmla="*/ 116061 w 944207"/>
                <a:gd name="connsiteY15" fmla="*/ 678392 h 1120246"/>
                <a:gd name="connsiteX16" fmla="*/ 141461 w 944207"/>
                <a:gd name="connsiteY16" fmla="*/ 643467 h 1120246"/>
                <a:gd name="connsiteX17" fmla="*/ 160511 w 944207"/>
                <a:gd name="connsiteY17" fmla="*/ 624417 h 1120246"/>
                <a:gd name="connsiteX18" fmla="*/ 239886 w 944207"/>
                <a:gd name="connsiteY18" fmla="*/ 624417 h 1120246"/>
                <a:gd name="connsiteX19" fmla="*/ 233536 w 944207"/>
                <a:gd name="connsiteY19" fmla="*/ 668867 h 1120246"/>
                <a:gd name="connsiteX20" fmla="*/ 214486 w 944207"/>
                <a:gd name="connsiteY20" fmla="*/ 697442 h 1120246"/>
                <a:gd name="connsiteX21" fmla="*/ 224011 w 944207"/>
                <a:gd name="connsiteY21" fmla="*/ 776817 h 1120246"/>
                <a:gd name="connsiteX22" fmla="*/ 224011 w 944207"/>
                <a:gd name="connsiteY22" fmla="*/ 824442 h 1120246"/>
                <a:gd name="connsiteX23" fmla="*/ 258936 w 944207"/>
                <a:gd name="connsiteY23" fmla="*/ 865717 h 1120246"/>
                <a:gd name="connsiteX24" fmla="*/ 262111 w 944207"/>
                <a:gd name="connsiteY24" fmla="*/ 906992 h 1120246"/>
                <a:gd name="connsiteX25" fmla="*/ 252586 w 944207"/>
                <a:gd name="connsiteY25" fmla="*/ 989542 h 1120246"/>
                <a:gd name="connsiteX26" fmla="*/ 293861 w 944207"/>
                <a:gd name="connsiteY26" fmla="*/ 1024467 h 1120246"/>
                <a:gd name="connsiteX27" fmla="*/ 338311 w 944207"/>
                <a:gd name="connsiteY27" fmla="*/ 1094317 h 1120246"/>
                <a:gd name="connsiteX28" fmla="*/ 392286 w 944207"/>
                <a:gd name="connsiteY28" fmla="*/ 1091142 h 1120246"/>
                <a:gd name="connsiteX29" fmla="*/ 417686 w 944207"/>
                <a:gd name="connsiteY29" fmla="*/ 1046692 h 1120246"/>
                <a:gd name="connsiteX30" fmla="*/ 462136 w 944207"/>
                <a:gd name="connsiteY30" fmla="*/ 1043517 h 1120246"/>
                <a:gd name="connsiteX31" fmla="*/ 503411 w 944207"/>
                <a:gd name="connsiteY31" fmla="*/ 999067 h 1120246"/>
                <a:gd name="connsiteX32" fmla="*/ 557386 w 944207"/>
                <a:gd name="connsiteY32" fmla="*/ 1037167 h 1120246"/>
                <a:gd name="connsiteX33" fmla="*/ 589136 w 944207"/>
                <a:gd name="connsiteY33" fmla="*/ 1030817 h 1120246"/>
                <a:gd name="connsiteX34" fmla="*/ 630411 w 944207"/>
                <a:gd name="connsiteY34" fmla="*/ 1068917 h 1120246"/>
                <a:gd name="connsiteX35" fmla="*/ 662161 w 944207"/>
                <a:gd name="connsiteY35" fmla="*/ 1065742 h 1120246"/>
                <a:gd name="connsiteX36" fmla="*/ 716136 w 944207"/>
                <a:gd name="connsiteY36" fmla="*/ 1094317 h 1120246"/>
                <a:gd name="connsiteX37" fmla="*/ 824086 w 944207"/>
                <a:gd name="connsiteY37" fmla="*/ 1094317 h 1120246"/>
                <a:gd name="connsiteX38" fmla="*/ 763761 w 944207"/>
                <a:gd name="connsiteY38" fmla="*/ 938742 h 1120246"/>
                <a:gd name="connsiteX39" fmla="*/ 792336 w 944207"/>
                <a:gd name="connsiteY39" fmla="*/ 897467 h 1120246"/>
                <a:gd name="connsiteX40" fmla="*/ 779636 w 944207"/>
                <a:gd name="connsiteY40" fmla="*/ 859367 h 1120246"/>
                <a:gd name="connsiteX41" fmla="*/ 852661 w 944207"/>
                <a:gd name="connsiteY41" fmla="*/ 827617 h 1120246"/>
                <a:gd name="connsiteX42" fmla="*/ 852661 w 944207"/>
                <a:gd name="connsiteY42" fmla="*/ 776817 h 1120246"/>
                <a:gd name="connsiteX43" fmla="*/ 941561 w 944207"/>
                <a:gd name="connsiteY43" fmla="*/ 713317 h 1120246"/>
                <a:gd name="connsiteX44" fmla="*/ 868536 w 944207"/>
                <a:gd name="connsiteY44" fmla="*/ 681567 h 1120246"/>
                <a:gd name="connsiteX45" fmla="*/ 811386 w 944207"/>
                <a:gd name="connsiteY45" fmla="*/ 643467 h 1120246"/>
                <a:gd name="connsiteX46" fmla="*/ 776461 w 944207"/>
                <a:gd name="connsiteY46" fmla="*/ 579967 h 1120246"/>
                <a:gd name="connsiteX47" fmla="*/ 744711 w 944207"/>
                <a:gd name="connsiteY47" fmla="*/ 573617 h 1120246"/>
                <a:gd name="connsiteX48" fmla="*/ 719311 w 944207"/>
                <a:gd name="connsiteY48" fmla="*/ 500592 h 1120246"/>
                <a:gd name="connsiteX49" fmla="*/ 684386 w 944207"/>
                <a:gd name="connsiteY49" fmla="*/ 478367 h 1120246"/>
                <a:gd name="connsiteX50" fmla="*/ 703436 w 944207"/>
                <a:gd name="connsiteY50" fmla="*/ 424392 h 1120246"/>
                <a:gd name="connsiteX51" fmla="*/ 693911 w 944207"/>
                <a:gd name="connsiteY51" fmla="*/ 408517 h 1120246"/>
                <a:gd name="connsiteX52" fmla="*/ 633586 w 944207"/>
                <a:gd name="connsiteY52" fmla="*/ 398992 h 1120246"/>
                <a:gd name="connsiteX53" fmla="*/ 611361 w 944207"/>
                <a:gd name="connsiteY53" fmla="*/ 357717 h 1120246"/>
                <a:gd name="connsiteX54" fmla="*/ 592311 w 944207"/>
                <a:gd name="connsiteY54" fmla="*/ 310092 h 1120246"/>
                <a:gd name="connsiteX55" fmla="*/ 544686 w 944207"/>
                <a:gd name="connsiteY55" fmla="*/ 313267 h 1120246"/>
                <a:gd name="connsiteX56" fmla="*/ 589136 w 944207"/>
                <a:gd name="connsiteY56" fmla="*/ 275167 h 1120246"/>
                <a:gd name="connsiteX57" fmla="*/ 601836 w 944207"/>
                <a:gd name="connsiteY57" fmla="*/ 252942 h 1120246"/>
                <a:gd name="connsiteX58" fmla="*/ 639936 w 944207"/>
                <a:gd name="connsiteY58" fmla="*/ 227542 h 1120246"/>
                <a:gd name="connsiteX59" fmla="*/ 636761 w 944207"/>
                <a:gd name="connsiteY59" fmla="*/ 192617 h 1120246"/>
                <a:gd name="connsiteX60" fmla="*/ 646286 w 944207"/>
                <a:gd name="connsiteY60" fmla="*/ 167217 h 1120246"/>
                <a:gd name="connsiteX61" fmla="*/ 589136 w 944207"/>
                <a:gd name="connsiteY61" fmla="*/ 141817 h 1120246"/>
                <a:gd name="connsiteX62" fmla="*/ 531986 w 944207"/>
                <a:gd name="connsiteY62" fmla="*/ 94192 h 1120246"/>
                <a:gd name="connsiteX63" fmla="*/ 573261 w 944207"/>
                <a:gd name="connsiteY63" fmla="*/ 62442 h 1120246"/>
                <a:gd name="connsiteX64" fmla="*/ 538336 w 944207"/>
                <a:gd name="connsiteY64" fmla="*/ 43392 h 1120246"/>
                <a:gd name="connsiteX65" fmla="*/ 493886 w 944207"/>
                <a:gd name="connsiteY65" fmla="*/ 2117 h 1120246"/>
                <a:gd name="connsiteX66" fmla="*/ 449436 w 944207"/>
                <a:gd name="connsiteY66" fmla="*/ 56092 h 1120246"/>
                <a:gd name="connsiteX67" fmla="*/ 385936 w 944207"/>
                <a:gd name="connsiteY67" fmla="*/ 138642 h 112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944207" h="1120246">
                  <a:moveTo>
                    <a:pt x="385936" y="138642"/>
                  </a:moveTo>
                  <a:cubicBezTo>
                    <a:pt x="367415" y="159809"/>
                    <a:pt x="356303" y="174096"/>
                    <a:pt x="338311" y="183092"/>
                  </a:cubicBezTo>
                  <a:cubicBezTo>
                    <a:pt x="320319" y="192088"/>
                    <a:pt x="291215" y="184150"/>
                    <a:pt x="277986" y="192617"/>
                  </a:cubicBezTo>
                  <a:cubicBezTo>
                    <a:pt x="264757" y="201084"/>
                    <a:pt x="268990" y="222780"/>
                    <a:pt x="258936" y="233892"/>
                  </a:cubicBezTo>
                  <a:cubicBezTo>
                    <a:pt x="248882" y="245004"/>
                    <a:pt x="231949" y="243946"/>
                    <a:pt x="217661" y="259292"/>
                  </a:cubicBezTo>
                  <a:cubicBezTo>
                    <a:pt x="203374" y="274638"/>
                    <a:pt x="182207" y="303742"/>
                    <a:pt x="173211" y="325967"/>
                  </a:cubicBezTo>
                  <a:cubicBezTo>
                    <a:pt x="164215" y="348192"/>
                    <a:pt x="168978" y="376238"/>
                    <a:pt x="163686" y="392642"/>
                  </a:cubicBezTo>
                  <a:cubicBezTo>
                    <a:pt x="158394" y="409046"/>
                    <a:pt x="152573" y="417513"/>
                    <a:pt x="141461" y="424392"/>
                  </a:cubicBezTo>
                  <a:cubicBezTo>
                    <a:pt x="130349" y="431271"/>
                    <a:pt x="111125" y="433264"/>
                    <a:pt x="97011" y="433917"/>
                  </a:cubicBezTo>
                  <a:cubicBezTo>
                    <a:pt x="82897" y="434570"/>
                    <a:pt x="71595" y="420903"/>
                    <a:pt x="56778" y="428311"/>
                  </a:cubicBezTo>
                  <a:cubicBezTo>
                    <a:pt x="41961" y="435719"/>
                    <a:pt x="16222" y="452033"/>
                    <a:pt x="8111" y="478367"/>
                  </a:cubicBezTo>
                  <a:cubicBezTo>
                    <a:pt x="0" y="504701"/>
                    <a:pt x="7582" y="562505"/>
                    <a:pt x="8111" y="586317"/>
                  </a:cubicBezTo>
                  <a:cubicBezTo>
                    <a:pt x="8640" y="610129"/>
                    <a:pt x="4936" y="613834"/>
                    <a:pt x="11286" y="621242"/>
                  </a:cubicBezTo>
                  <a:cubicBezTo>
                    <a:pt x="17636" y="628650"/>
                    <a:pt x="34569" y="621771"/>
                    <a:pt x="46211" y="630767"/>
                  </a:cubicBezTo>
                  <a:cubicBezTo>
                    <a:pt x="57853" y="639763"/>
                    <a:pt x="69494" y="667280"/>
                    <a:pt x="81136" y="675217"/>
                  </a:cubicBezTo>
                  <a:cubicBezTo>
                    <a:pt x="92778" y="683155"/>
                    <a:pt x="106007" y="683684"/>
                    <a:pt x="116061" y="678392"/>
                  </a:cubicBezTo>
                  <a:cubicBezTo>
                    <a:pt x="126115" y="673100"/>
                    <a:pt x="134053" y="652463"/>
                    <a:pt x="141461" y="643467"/>
                  </a:cubicBezTo>
                  <a:cubicBezTo>
                    <a:pt x="148869" y="634471"/>
                    <a:pt x="144107" y="627592"/>
                    <a:pt x="160511" y="624417"/>
                  </a:cubicBezTo>
                  <a:cubicBezTo>
                    <a:pt x="176915" y="621242"/>
                    <a:pt x="227715" y="617009"/>
                    <a:pt x="239886" y="624417"/>
                  </a:cubicBezTo>
                  <a:cubicBezTo>
                    <a:pt x="252057" y="631825"/>
                    <a:pt x="237769" y="656696"/>
                    <a:pt x="233536" y="668867"/>
                  </a:cubicBezTo>
                  <a:cubicBezTo>
                    <a:pt x="229303" y="681038"/>
                    <a:pt x="216074" y="679450"/>
                    <a:pt x="214486" y="697442"/>
                  </a:cubicBezTo>
                  <a:cubicBezTo>
                    <a:pt x="212899" y="715434"/>
                    <a:pt x="222424" y="755650"/>
                    <a:pt x="224011" y="776817"/>
                  </a:cubicBezTo>
                  <a:cubicBezTo>
                    <a:pt x="225598" y="797984"/>
                    <a:pt x="218190" y="809625"/>
                    <a:pt x="224011" y="824442"/>
                  </a:cubicBezTo>
                  <a:cubicBezTo>
                    <a:pt x="229832" y="839259"/>
                    <a:pt x="252586" y="851959"/>
                    <a:pt x="258936" y="865717"/>
                  </a:cubicBezTo>
                  <a:cubicBezTo>
                    <a:pt x="265286" y="879475"/>
                    <a:pt x="263169" y="886355"/>
                    <a:pt x="262111" y="906992"/>
                  </a:cubicBezTo>
                  <a:cubicBezTo>
                    <a:pt x="261053" y="927629"/>
                    <a:pt x="247294" y="969963"/>
                    <a:pt x="252586" y="989542"/>
                  </a:cubicBezTo>
                  <a:cubicBezTo>
                    <a:pt x="257878" y="1009121"/>
                    <a:pt x="279574" y="1007005"/>
                    <a:pt x="293861" y="1024467"/>
                  </a:cubicBezTo>
                  <a:cubicBezTo>
                    <a:pt x="308148" y="1041929"/>
                    <a:pt x="321907" y="1083205"/>
                    <a:pt x="338311" y="1094317"/>
                  </a:cubicBezTo>
                  <a:cubicBezTo>
                    <a:pt x="354715" y="1105429"/>
                    <a:pt x="379057" y="1099079"/>
                    <a:pt x="392286" y="1091142"/>
                  </a:cubicBezTo>
                  <a:cubicBezTo>
                    <a:pt x="405515" y="1083205"/>
                    <a:pt x="406044" y="1054630"/>
                    <a:pt x="417686" y="1046692"/>
                  </a:cubicBezTo>
                  <a:cubicBezTo>
                    <a:pt x="429328" y="1038755"/>
                    <a:pt x="447849" y="1051454"/>
                    <a:pt x="462136" y="1043517"/>
                  </a:cubicBezTo>
                  <a:cubicBezTo>
                    <a:pt x="476423" y="1035580"/>
                    <a:pt x="487536" y="1000125"/>
                    <a:pt x="503411" y="999067"/>
                  </a:cubicBezTo>
                  <a:cubicBezTo>
                    <a:pt x="519286" y="998009"/>
                    <a:pt x="543099" y="1031875"/>
                    <a:pt x="557386" y="1037167"/>
                  </a:cubicBezTo>
                  <a:cubicBezTo>
                    <a:pt x="571673" y="1042459"/>
                    <a:pt x="576965" y="1025525"/>
                    <a:pt x="589136" y="1030817"/>
                  </a:cubicBezTo>
                  <a:cubicBezTo>
                    <a:pt x="601307" y="1036109"/>
                    <a:pt x="618240" y="1063096"/>
                    <a:pt x="630411" y="1068917"/>
                  </a:cubicBezTo>
                  <a:cubicBezTo>
                    <a:pt x="642582" y="1074738"/>
                    <a:pt x="647874" y="1061509"/>
                    <a:pt x="662161" y="1065742"/>
                  </a:cubicBezTo>
                  <a:cubicBezTo>
                    <a:pt x="676448" y="1069975"/>
                    <a:pt x="689149" y="1089555"/>
                    <a:pt x="716136" y="1094317"/>
                  </a:cubicBezTo>
                  <a:cubicBezTo>
                    <a:pt x="743123" y="1099079"/>
                    <a:pt x="816149" y="1120246"/>
                    <a:pt x="824086" y="1094317"/>
                  </a:cubicBezTo>
                  <a:cubicBezTo>
                    <a:pt x="832023" y="1068388"/>
                    <a:pt x="769053" y="971550"/>
                    <a:pt x="763761" y="938742"/>
                  </a:cubicBezTo>
                  <a:cubicBezTo>
                    <a:pt x="758469" y="905934"/>
                    <a:pt x="789690" y="910696"/>
                    <a:pt x="792336" y="897467"/>
                  </a:cubicBezTo>
                  <a:cubicBezTo>
                    <a:pt x="794982" y="884238"/>
                    <a:pt x="769582" y="871009"/>
                    <a:pt x="779636" y="859367"/>
                  </a:cubicBezTo>
                  <a:cubicBezTo>
                    <a:pt x="789690" y="847725"/>
                    <a:pt x="840490" y="841375"/>
                    <a:pt x="852661" y="827617"/>
                  </a:cubicBezTo>
                  <a:cubicBezTo>
                    <a:pt x="864832" y="813859"/>
                    <a:pt x="837844" y="795867"/>
                    <a:pt x="852661" y="776817"/>
                  </a:cubicBezTo>
                  <a:cubicBezTo>
                    <a:pt x="867478" y="757767"/>
                    <a:pt x="938915" y="729192"/>
                    <a:pt x="941561" y="713317"/>
                  </a:cubicBezTo>
                  <a:cubicBezTo>
                    <a:pt x="944207" y="697442"/>
                    <a:pt x="890232" y="693209"/>
                    <a:pt x="868536" y="681567"/>
                  </a:cubicBezTo>
                  <a:cubicBezTo>
                    <a:pt x="846840" y="669925"/>
                    <a:pt x="826732" y="660400"/>
                    <a:pt x="811386" y="643467"/>
                  </a:cubicBezTo>
                  <a:cubicBezTo>
                    <a:pt x="796040" y="626534"/>
                    <a:pt x="787574" y="591609"/>
                    <a:pt x="776461" y="579967"/>
                  </a:cubicBezTo>
                  <a:cubicBezTo>
                    <a:pt x="765349" y="568325"/>
                    <a:pt x="754236" y="586846"/>
                    <a:pt x="744711" y="573617"/>
                  </a:cubicBezTo>
                  <a:cubicBezTo>
                    <a:pt x="735186" y="560388"/>
                    <a:pt x="729365" y="516467"/>
                    <a:pt x="719311" y="500592"/>
                  </a:cubicBezTo>
                  <a:cubicBezTo>
                    <a:pt x="709257" y="484717"/>
                    <a:pt x="687032" y="491067"/>
                    <a:pt x="684386" y="478367"/>
                  </a:cubicBezTo>
                  <a:cubicBezTo>
                    <a:pt x="681740" y="465667"/>
                    <a:pt x="701849" y="436034"/>
                    <a:pt x="703436" y="424392"/>
                  </a:cubicBezTo>
                  <a:cubicBezTo>
                    <a:pt x="705023" y="412750"/>
                    <a:pt x="705553" y="412750"/>
                    <a:pt x="693911" y="408517"/>
                  </a:cubicBezTo>
                  <a:cubicBezTo>
                    <a:pt x="682269" y="404284"/>
                    <a:pt x="647344" y="407459"/>
                    <a:pt x="633586" y="398992"/>
                  </a:cubicBezTo>
                  <a:cubicBezTo>
                    <a:pt x="619828" y="390525"/>
                    <a:pt x="618240" y="372534"/>
                    <a:pt x="611361" y="357717"/>
                  </a:cubicBezTo>
                  <a:cubicBezTo>
                    <a:pt x="604482" y="342900"/>
                    <a:pt x="603424" y="317500"/>
                    <a:pt x="592311" y="310092"/>
                  </a:cubicBezTo>
                  <a:cubicBezTo>
                    <a:pt x="581199" y="302684"/>
                    <a:pt x="545215" y="319088"/>
                    <a:pt x="544686" y="313267"/>
                  </a:cubicBezTo>
                  <a:cubicBezTo>
                    <a:pt x="544157" y="307446"/>
                    <a:pt x="579611" y="285221"/>
                    <a:pt x="589136" y="275167"/>
                  </a:cubicBezTo>
                  <a:cubicBezTo>
                    <a:pt x="598661" y="265113"/>
                    <a:pt x="593369" y="260880"/>
                    <a:pt x="601836" y="252942"/>
                  </a:cubicBezTo>
                  <a:cubicBezTo>
                    <a:pt x="610303" y="245005"/>
                    <a:pt x="634115" y="237596"/>
                    <a:pt x="639936" y="227542"/>
                  </a:cubicBezTo>
                  <a:cubicBezTo>
                    <a:pt x="645757" y="217488"/>
                    <a:pt x="635703" y="202671"/>
                    <a:pt x="636761" y="192617"/>
                  </a:cubicBezTo>
                  <a:cubicBezTo>
                    <a:pt x="637819" y="182563"/>
                    <a:pt x="654224" y="175684"/>
                    <a:pt x="646286" y="167217"/>
                  </a:cubicBezTo>
                  <a:cubicBezTo>
                    <a:pt x="638349" y="158750"/>
                    <a:pt x="608186" y="153988"/>
                    <a:pt x="589136" y="141817"/>
                  </a:cubicBezTo>
                  <a:cubicBezTo>
                    <a:pt x="570086" y="129646"/>
                    <a:pt x="534632" y="107421"/>
                    <a:pt x="531986" y="94192"/>
                  </a:cubicBezTo>
                  <a:cubicBezTo>
                    <a:pt x="529340" y="80963"/>
                    <a:pt x="572203" y="70909"/>
                    <a:pt x="573261" y="62442"/>
                  </a:cubicBezTo>
                  <a:cubicBezTo>
                    <a:pt x="574319" y="53975"/>
                    <a:pt x="551565" y="53446"/>
                    <a:pt x="538336" y="43392"/>
                  </a:cubicBezTo>
                  <a:cubicBezTo>
                    <a:pt x="525107" y="33338"/>
                    <a:pt x="508703" y="0"/>
                    <a:pt x="493886" y="2117"/>
                  </a:cubicBezTo>
                  <a:cubicBezTo>
                    <a:pt x="479069" y="4234"/>
                    <a:pt x="461607" y="38100"/>
                    <a:pt x="449436" y="56092"/>
                  </a:cubicBezTo>
                  <a:cubicBezTo>
                    <a:pt x="437265" y="74084"/>
                    <a:pt x="404457" y="117475"/>
                    <a:pt x="385936" y="138642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1295247" y="4141529"/>
              <a:ext cx="1049253" cy="766360"/>
            </a:xfrm>
            <a:custGeom>
              <a:avLst/>
              <a:gdLst>
                <a:gd name="connsiteX0" fmla="*/ 93133 w 1012295"/>
                <a:gd name="connsiteY0" fmla="*/ 19579 h 813858"/>
                <a:gd name="connsiteX1" fmla="*/ 51858 w 1012295"/>
                <a:gd name="connsiteY1" fmla="*/ 60854 h 813858"/>
                <a:gd name="connsiteX2" fmla="*/ 45508 w 1012295"/>
                <a:gd name="connsiteY2" fmla="*/ 92604 h 813858"/>
                <a:gd name="connsiteX3" fmla="*/ 39158 w 1012295"/>
                <a:gd name="connsiteY3" fmla="*/ 133879 h 813858"/>
                <a:gd name="connsiteX4" fmla="*/ 16933 w 1012295"/>
                <a:gd name="connsiteY4" fmla="*/ 137054 h 813858"/>
                <a:gd name="connsiteX5" fmla="*/ 4233 w 1012295"/>
                <a:gd name="connsiteY5" fmla="*/ 168804 h 813858"/>
                <a:gd name="connsiteX6" fmla="*/ 7408 w 1012295"/>
                <a:gd name="connsiteY6" fmla="*/ 248179 h 813858"/>
                <a:gd name="connsiteX7" fmla="*/ 48683 w 1012295"/>
                <a:gd name="connsiteY7" fmla="*/ 257704 h 813858"/>
                <a:gd name="connsiteX8" fmla="*/ 83608 w 1012295"/>
                <a:gd name="connsiteY8" fmla="*/ 279929 h 813858"/>
                <a:gd name="connsiteX9" fmla="*/ 102658 w 1012295"/>
                <a:gd name="connsiteY9" fmla="*/ 292629 h 813858"/>
                <a:gd name="connsiteX10" fmla="*/ 115358 w 1012295"/>
                <a:gd name="connsiteY10" fmla="*/ 318029 h 813858"/>
                <a:gd name="connsiteX11" fmla="*/ 150283 w 1012295"/>
                <a:gd name="connsiteY11" fmla="*/ 311679 h 813858"/>
                <a:gd name="connsiteX12" fmla="*/ 169333 w 1012295"/>
                <a:gd name="connsiteY12" fmla="*/ 327554 h 813858"/>
                <a:gd name="connsiteX13" fmla="*/ 159808 w 1012295"/>
                <a:gd name="connsiteY13" fmla="*/ 352954 h 813858"/>
                <a:gd name="connsiteX14" fmla="*/ 140758 w 1012295"/>
                <a:gd name="connsiteY14" fmla="*/ 362479 h 813858"/>
                <a:gd name="connsiteX15" fmla="*/ 105833 w 1012295"/>
                <a:gd name="connsiteY15" fmla="*/ 387879 h 813858"/>
                <a:gd name="connsiteX16" fmla="*/ 115358 w 1012295"/>
                <a:gd name="connsiteY16" fmla="*/ 445029 h 813858"/>
                <a:gd name="connsiteX17" fmla="*/ 70908 w 1012295"/>
                <a:gd name="connsiteY17" fmla="*/ 464079 h 813858"/>
                <a:gd name="connsiteX18" fmla="*/ 35983 w 1012295"/>
                <a:gd name="connsiteY18" fmla="*/ 514879 h 813858"/>
                <a:gd name="connsiteX19" fmla="*/ 23283 w 1012295"/>
                <a:gd name="connsiteY19" fmla="*/ 552979 h 813858"/>
                <a:gd name="connsiteX20" fmla="*/ 64558 w 1012295"/>
                <a:gd name="connsiteY20" fmla="*/ 619654 h 813858"/>
                <a:gd name="connsiteX21" fmla="*/ 102658 w 1012295"/>
                <a:gd name="connsiteY21" fmla="*/ 626004 h 813858"/>
                <a:gd name="connsiteX22" fmla="*/ 143933 w 1012295"/>
                <a:gd name="connsiteY22" fmla="*/ 651404 h 813858"/>
                <a:gd name="connsiteX23" fmla="*/ 197908 w 1012295"/>
                <a:gd name="connsiteY23" fmla="*/ 667279 h 813858"/>
                <a:gd name="connsiteX24" fmla="*/ 299508 w 1012295"/>
                <a:gd name="connsiteY24" fmla="*/ 575204 h 813858"/>
                <a:gd name="connsiteX25" fmla="*/ 324908 w 1012295"/>
                <a:gd name="connsiteY25" fmla="*/ 613304 h 813858"/>
                <a:gd name="connsiteX26" fmla="*/ 375708 w 1012295"/>
                <a:gd name="connsiteY26" fmla="*/ 616479 h 813858"/>
                <a:gd name="connsiteX27" fmla="*/ 426508 w 1012295"/>
                <a:gd name="connsiteY27" fmla="*/ 657754 h 813858"/>
                <a:gd name="connsiteX28" fmla="*/ 512233 w 1012295"/>
                <a:gd name="connsiteY28" fmla="*/ 626004 h 813858"/>
                <a:gd name="connsiteX29" fmla="*/ 556683 w 1012295"/>
                <a:gd name="connsiteY29" fmla="*/ 654579 h 813858"/>
                <a:gd name="connsiteX30" fmla="*/ 636058 w 1012295"/>
                <a:gd name="connsiteY30" fmla="*/ 622829 h 813858"/>
                <a:gd name="connsiteX31" fmla="*/ 690033 w 1012295"/>
                <a:gd name="connsiteY31" fmla="*/ 654579 h 813858"/>
                <a:gd name="connsiteX32" fmla="*/ 686858 w 1012295"/>
                <a:gd name="connsiteY32" fmla="*/ 730779 h 813858"/>
                <a:gd name="connsiteX33" fmla="*/ 724958 w 1012295"/>
                <a:gd name="connsiteY33" fmla="*/ 791104 h 813858"/>
                <a:gd name="connsiteX34" fmla="*/ 817033 w 1012295"/>
                <a:gd name="connsiteY34" fmla="*/ 813329 h 813858"/>
                <a:gd name="connsiteX35" fmla="*/ 896408 w 1012295"/>
                <a:gd name="connsiteY35" fmla="*/ 794279 h 813858"/>
                <a:gd name="connsiteX36" fmla="*/ 896408 w 1012295"/>
                <a:gd name="connsiteY36" fmla="*/ 762529 h 813858"/>
                <a:gd name="connsiteX37" fmla="*/ 874183 w 1012295"/>
                <a:gd name="connsiteY37" fmla="*/ 743479 h 813858"/>
                <a:gd name="connsiteX38" fmla="*/ 940858 w 1012295"/>
                <a:gd name="connsiteY38" fmla="*/ 683154 h 813858"/>
                <a:gd name="connsiteX39" fmla="*/ 944033 w 1012295"/>
                <a:gd name="connsiteY39" fmla="*/ 645054 h 813858"/>
                <a:gd name="connsiteX40" fmla="*/ 972608 w 1012295"/>
                <a:gd name="connsiteY40" fmla="*/ 603779 h 813858"/>
                <a:gd name="connsiteX41" fmla="*/ 947208 w 1012295"/>
                <a:gd name="connsiteY41" fmla="*/ 562504 h 813858"/>
                <a:gd name="connsiteX42" fmla="*/ 959908 w 1012295"/>
                <a:gd name="connsiteY42" fmla="*/ 527579 h 813858"/>
                <a:gd name="connsiteX43" fmla="*/ 912283 w 1012295"/>
                <a:gd name="connsiteY43" fmla="*/ 508529 h 813858"/>
                <a:gd name="connsiteX44" fmla="*/ 918633 w 1012295"/>
                <a:gd name="connsiteY44" fmla="*/ 460904 h 813858"/>
                <a:gd name="connsiteX45" fmla="*/ 858308 w 1012295"/>
                <a:gd name="connsiteY45" fmla="*/ 451379 h 813858"/>
                <a:gd name="connsiteX46" fmla="*/ 817033 w 1012295"/>
                <a:gd name="connsiteY46" fmla="*/ 422804 h 813858"/>
                <a:gd name="connsiteX47" fmla="*/ 836083 w 1012295"/>
                <a:gd name="connsiteY47" fmla="*/ 394229 h 813858"/>
                <a:gd name="connsiteX48" fmla="*/ 801158 w 1012295"/>
                <a:gd name="connsiteY48" fmla="*/ 362479 h 813858"/>
                <a:gd name="connsiteX49" fmla="*/ 804333 w 1012295"/>
                <a:gd name="connsiteY49" fmla="*/ 327554 h 813858"/>
                <a:gd name="connsiteX50" fmla="*/ 985308 w 1012295"/>
                <a:gd name="connsiteY50" fmla="*/ 318029 h 813858"/>
                <a:gd name="connsiteX51" fmla="*/ 966258 w 1012295"/>
                <a:gd name="connsiteY51" fmla="*/ 273579 h 813858"/>
                <a:gd name="connsiteX52" fmla="*/ 988483 w 1012295"/>
                <a:gd name="connsiteY52" fmla="*/ 232304 h 813858"/>
                <a:gd name="connsiteX53" fmla="*/ 969433 w 1012295"/>
                <a:gd name="connsiteY53" fmla="*/ 206904 h 813858"/>
                <a:gd name="connsiteX54" fmla="*/ 963083 w 1012295"/>
                <a:gd name="connsiteY54" fmla="*/ 175154 h 813858"/>
                <a:gd name="connsiteX55" fmla="*/ 921808 w 1012295"/>
                <a:gd name="connsiteY55" fmla="*/ 194204 h 813858"/>
                <a:gd name="connsiteX56" fmla="*/ 902758 w 1012295"/>
                <a:gd name="connsiteY56" fmla="*/ 184679 h 813858"/>
                <a:gd name="connsiteX57" fmla="*/ 877358 w 1012295"/>
                <a:gd name="connsiteY57" fmla="*/ 178329 h 813858"/>
                <a:gd name="connsiteX58" fmla="*/ 848783 w 1012295"/>
                <a:gd name="connsiteY58" fmla="*/ 137054 h 813858"/>
                <a:gd name="connsiteX59" fmla="*/ 823383 w 1012295"/>
                <a:gd name="connsiteY59" fmla="*/ 127529 h 813858"/>
                <a:gd name="connsiteX60" fmla="*/ 794808 w 1012295"/>
                <a:gd name="connsiteY60" fmla="*/ 137054 h 813858"/>
                <a:gd name="connsiteX61" fmla="*/ 769408 w 1012295"/>
                <a:gd name="connsiteY61" fmla="*/ 114829 h 813858"/>
                <a:gd name="connsiteX62" fmla="*/ 712258 w 1012295"/>
                <a:gd name="connsiteY62" fmla="*/ 118004 h 813858"/>
                <a:gd name="connsiteX63" fmla="*/ 677333 w 1012295"/>
                <a:gd name="connsiteY63" fmla="*/ 149754 h 813858"/>
                <a:gd name="connsiteX64" fmla="*/ 658283 w 1012295"/>
                <a:gd name="connsiteY64" fmla="*/ 187854 h 813858"/>
                <a:gd name="connsiteX65" fmla="*/ 664633 w 1012295"/>
                <a:gd name="connsiteY65" fmla="*/ 219604 h 813858"/>
                <a:gd name="connsiteX66" fmla="*/ 620183 w 1012295"/>
                <a:gd name="connsiteY66" fmla="*/ 254529 h 813858"/>
                <a:gd name="connsiteX67" fmla="*/ 597958 w 1012295"/>
                <a:gd name="connsiteY67" fmla="*/ 213254 h 813858"/>
                <a:gd name="connsiteX68" fmla="*/ 585258 w 1012295"/>
                <a:gd name="connsiteY68" fmla="*/ 175154 h 813858"/>
                <a:gd name="connsiteX69" fmla="*/ 578908 w 1012295"/>
                <a:gd name="connsiteY69" fmla="*/ 140229 h 813858"/>
                <a:gd name="connsiteX70" fmla="*/ 531283 w 1012295"/>
                <a:gd name="connsiteY70" fmla="*/ 137054 h 813858"/>
                <a:gd name="connsiteX71" fmla="*/ 502708 w 1012295"/>
                <a:gd name="connsiteY71" fmla="*/ 114829 h 813858"/>
                <a:gd name="connsiteX72" fmla="*/ 448733 w 1012295"/>
                <a:gd name="connsiteY72" fmla="*/ 108479 h 813858"/>
                <a:gd name="connsiteX73" fmla="*/ 439208 w 1012295"/>
                <a:gd name="connsiteY73" fmla="*/ 127529 h 813858"/>
                <a:gd name="connsiteX74" fmla="*/ 413808 w 1012295"/>
                <a:gd name="connsiteY74" fmla="*/ 118004 h 813858"/>
                <a:gd name="connsiteX75" fmla="*/ 388408 w 1012295"/>
                <a:gd name="connsiteY75" fmla="*/ 146579 h 813858"/>
                <a:gd name="connsiteX76" fmla="*/ 340783 w 1012295"/>
                <a:gd name="connsiteY76" fmla="*/ 133879 h 813858"/>
                <a:gd name="connsiteX77" fmla="*/ 350308 w 1012295"/>
                <a:gd name="connsiteY77" fmla="*/ 83079 h 813858"/>
                <a:gd name="connsiteX78" fmla="*/ 391583 w 1012295"/>
                <a:gd name="connsiteY78" fmla="*/ 73554 h 813858"/>
                <a:gd name="connsiteX79" fmla="*/ 359833 w 1012295"/>
                <a:gd name="connsiteY79" fmla="*/ 32279 h 813858"/>
                <a:gd name="connsiteX80" fmla="*/ 331258 w 1012295"/>
                <a:gd name="connsiteY80" fmla="*/ 41804 h 813858"/>
                <a:gd name="connsiteX81" fmla="*/ 305858 w 1012295"/>
                <a:gd name="connsiteY81" fmla="*/ 38629 h 813858"/>
                <a:gd name="connsiteX82" fmla="*/ 286808 w 1012295"/>
                <a:gd name="connsiteY82" fmla="*/ 44979 h 813858"/>
                <a:gd name="connsiteX83" fmla="*/ 242358 w 1012295"/>
                <a:gd name="connsiteY83" fmla="*/ 35454 h 813858"/>
                <a:gd name="connsiteX84" fmla="*/ 239183 w 1012295"/>
                <a:gd name="connsiteY84" fmla="*/ 25929 h 813858"/>
                <a:gd name="connsiteX85" fmla="*/ 216958 w 1012295"/>
                <a:gd name="connsiteY85" fmla="*/ 13229 h 813858"/>
                <a:gd name="connsiteX86" fmla="*/ 178858 w 1012295"/>
                <a:gd name="connsiteY86" fmla="*/ 529 h 813858"/>
                <a:gd name="connsiteX87" fmla="*/ 93133 w 1012295"/>
                <a:gd name="connsiteY87" fmla="*/ 19579 h 81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12295" h="813858">
                  <a:moveTo>
                    <a:pt x="93133" y="19579"/>
                  </a:moveTo>
                  <a:cubicBezTo>
                    <a:pt x="71966" y="29633"/>
                    <a:pt x="59795" y="48683"/>
                    <a:pt x="51858" y="60854"/>
                  </a:cubicBezTo>
                  <a:cubicBezTo>
                    <a:pt x="43921" y="73025"/>
                    <a:pt x="47625" y="80433"/>
                    <a:pt x="45508" y="92604"/>
                  </a:cubicBezTo>
                  <a:cubicBezTo>
                    <a:pt x="43391" y="104775"/>
                    <a:pt x="43921" y="126471"/>
                    <a:pt x="39158" y="133879"/>
                  </a:cubicBezTo>
                  <a:cubicBezTo>
                    <a:pt x="34396" y="141287"/>
                    <a:pt x="22754" y="131233"/>
                    <a:pt x="16933" y="137054"/>
                  </a:cubicBezTo>
                  <a:cubicBezTo>
                    <a:pt x="11112" y="142875"/>
                    <a:pt x="5820" y="150283"/>
                    <a:pt x="4233" y="168804"/>
                  </a:cubicBezTo>
                  <a:cubicBezTo>
                    <a:pt x="2646" y="187325"/>
                    <a:pt x="0" y="233362"/>
                    <a:pt x="7408" y="248179"/>
                  </a:cubicBezTo>
                  <a:cubicBezTo>
                    <a:pt x="14816" y="262996"/>
                    <a:pt x="35983" y="252412"/>
                    <a:pt x="48683" y="257704"/>
                  </a:cubicBezTo>
                  <a:cubicBezTo>
                    <a:pt x="61383" y="262996"/>
                    <a:pt x="74612" y="274108"/>
                    <a:pt x="83608" y="279929"/>
                  </a:cubicBezTo>
                  <a:cubicBezTo>
                    <a:pt x="92604" y="285750"/>
                    <a:pt x="97366" y="286279"/>
                    <a:pt x="102658" y="292629"/>
                  </a:cubicBezTo>
                  <a:cubicBezTo>
                    <a:pt x="107950" y="298979"/>
                    <a:pt x="107420" y="314854"/>
                    <a:pt x="115358" y="318029"/>
                  </a:cubicBezTo>
                  <a:cubicBezTo>
                    <a:pt x="123296" y="321204"/>
                    <a:pt x="141287" y="310092"/>
                    <a:pt x="150283" y="311679"/>
                  </a:cubicBezTo>
                  <a:cubicBezTo>
                    <a:pt x="159279" y="313266"/>
                    <a:pt x="167746" y="320675"/>
                    <a:pt x="169333" y="327554"/>
                  </a:cubicBezTo>
                  <a:cubicBezTo>
                    <a:pt x="170920" y="334433"/>
                    <a:pt x="164570" y="347133"/>
                    <a:pt x="159808" y="352954"/>
                  </a:cubicBezTo>
                  <a:cubicBezTo>
                    <a:pt x="155046" y="358775"/>
                    <a:pt x="149754" y="356658"/>
                    <a:pt x="140758" y="362479"/>
                  </a:cubicBezTo>
                  <a:cubicBezTo>
                    <a:pt x="131762" y="368300"/>
                    <a:pt x="110066" y="374121"/>
                    <a:pt x="105833" y="387879"/>
                  </a:cubicBezTo>
                  <a:cubicBezTo>
                    <a:pt x="101600" y="401637"/>
                    <a:pt x="121179" y="432329"/>
                    <a:pt x="115358" y="445029"/>
                  </a:cubicBezTo>
                  <a:cubicBezTo>
                    <a:pt x="109537" y="457729"/>
                    <a:pt x="84137" y="452437"/>
                    <a:pt x="70908" y="464079"/>
                  </a:cubicBezTo>
                  <a:cubicBezTo>
                    <a:pt x="57679" y="475721"/>
                    <a:pt x="43921" y="500062"/>
                    <a:pt x="35983" y="514879"/>
                  </a:cubicBezTo>
                  <a:cubicBezTo>
                    <a:pt x="28046" y="529696"/>
                    <a:pt x="18520" y="535516"/>
                    <a:pt x="23283" y="552979"/>
                  </a:cubicBezTo>
                  <a:cubicBezTo>
                    <a:pt x="28046" y="570442"/>
                    <a:pt x="51329" y="607483"/>
                    <a:pt x="64558" y="619654"/>
                  </a:cubicBezTo>
                  <a:cubicBezTo>
                    <a:pt x="77787" y="631825"/>
                    <a:pt x="89429" y="620712"/>
                    <a:pt x="102658" y="626004"/>
                  </a:cubicBezTo>
                  <a:cubicBezTo>
                    <a:pt x="115887" y="631296"/>
                    <a:pt x="128058" y="644525"/>
                    <a:pt x="143933" y="651404"/>
                  </a:cubicBezTo>
                  <a:cubicBezTo>
                    <a:pt x="159808" y="658283"/>
                    <a:pt x="171979" y="679979"/>
                    <a:pt x="197908" y="667279"/>
                  </a:cubicBezTo>
                  <a:cubicBezTo>
                    <a:pt x="223837" y="654579"/>
                    <a:pt x="278341" y="584200"/>
                    <a:pt x="299508" y="575204"/>
                  </a:cubicBezTo>
                  <a:cubicBezTo>
                    <a:pt x="320675" y="566208"/>
                    <a:pt x="312208" y="606425"/>
                    <a:pt x="324908" y="613304"/>
                  </a:cubicBezTo>
                  <a:cubicBezTo>
                    <a:pt x="337608" y="620183"/>
                    <a:pt x="358775" y="609071"/>
                    <a:pt x="375708" y="616479"/>
                  </a:cubicBezTo>
                  <a:cubicBezTo>
                    <a:pt x="392641" y="623887"/>
                    <a:pt x="403754" y="656167"/>
                    <a:pt x="426508" y="657754"/>
                  </a:cubicBezTo>
                  <a:cubicBezTo>
                    <a:pt x="449262" y="659341"/>
                    <a:pt x="490537" y="626533"/>
                    <a:pt x="512233" y="626004"/>
                  </a:cubicBezTo>
                  <a:cubicBezTo>
                    <a:pt x="533929" y="625475"/>
                    <a:pt x="536046" y="655108"/>
                    <a:pt x="556683" y="654579"/>
                  </a:cubicBezTo>
                  <a:cubicBezTo>
                    <a:pt x="577320" y="654050"/>
                    <a:pt x="613833" y="622829"/>
                    <a:pt x="636058" y="622829"/>
                  </a:cubicBezTo>
                  <a:cubicBezTo>
                    <a:pt x="658283" y="622829"/>
                    <a:pt x="681566" y="636587"/>
                    <a:pt x="690033" y="654579"/>
                  </a:cubicBezTo>
                  <a:cubicBezTo>
                    <a:pt x="698500" y="672571"/>
                    <a:pt x="681037" y="708025"/>
                    <a:pt x="686858" y="730779"/>
                  </a:cubicBezTo>
                  <a:cubicBezTo>
                    <a:pt x="692679" y="753533"/>
                    <a:pt x="703262" y="777346"/>
                    <a:pt x="724958" y="791104"/>
                  </a:cubicBezTo>
                  <a:cubicBezTo>
                    <a:pt x="746654" y="804862"/>
                    <a:pt x="788458" y="812800"/>
                    <a:pt x="817033" y="813329"/>
                  </a:cubicBezTo>
                  <a:cubicBezTo>
                    <a:pt x="845608" y="813858"/>
                    <a:pt x="883179" y="802746"/>
                    <a:pt x="896408" y="794279"/>
                  </a:cubicBezTo>
                  <a:cubicBezTo>
                    <a:pt x="909637" y="785812"/>
                    <a:pt x="900112" y="770996"/>
                    <a:pt x="896408" y="762529"/>
                  </a:cubicBezTo>
                  <a:cubicBezTo>
                    <a:pt x="892704" y="754062"/>
                    <a:pt x="866775" y="756708"/>
                    <a:pt x="874183" y="743479"/>
                  </a:cubicBezTo>
                  <a:cubicBezTo>
                    <a:pt x="881591" y="730250"/>
                    <a:pt x="929216" y="699558"/>
                    <a:pt x="940858" y="683154"/>
                  </a:cubicBezTo>
                  <a:cubicBezTo>
                    <a:pt x="952500" y="666750"/>
                    <a:pt x="938741" y="658283"/>
                    <a:pt x="944033" y="645054"/>
                  </a:cubicBezTo>
                  <a:cubicBezTo>
                    <a:pt x="949325" y="631825"/>
                    <a:pt x="972079" y="617537"/>
                    <a:pt x="972608" y="603779"/>
                  </a:cubicBezTo>
                  <a:cubicBezTo>
                    <a:pt x="973137" y="590021"/>
                    <a:pt x="949325" y="575204"/>
                    <a:pt x="947208" y="562504"/>
                  </a:cubicBezTo>
                  <a:cubicBezTo>
                    <a:pt x="945091" y="549804"/>
                    <a:pt x="965729" y="536575"/>
                    <a:pt x="959908" y="527579"/>
                  </a:cubicBezTo>
                  <a:cubicBezTo>
                    <a:pt x="954087" y="518583"/>
                    <a:pt x="919162" y="519641"/>
                    <a:pt x="912283" y="508529"/>
                  </a:cubicBezTo>
                  <a:cubicBezTo>
                    <a:pt x="905404" y="497417"/>
                    <a:pt x="927629" y="470429"/>
                    <a:pt x="918633" y="460904"/>
                  </a:cubicBezTo>
                  <a:cubicBezTo>
                    <a:pt x="909637" y="451379"/>
                    <a:pt x="875241" y="457729"/>
                    <a:pt x="858308" y="451379"/>
                  </a:cubicBezTo>
                  <a:cubicBezTo>
                    <a:pt x="841375" y="445029"/>
                    <a:pt x="820737" y="432329"/>
                    <a:pt x="817033" y="422804"/>
                  </a:cubicBezTo>
                  <a:cubicBezTo>
                    <a:pt x="813329" y="413279"/>
                    <a:pt x="838729" y="404283"/>
                    <a:pt x="836083" y="394229"/>
                  </a:cubicBezTo>
                  <a:cubicBezTo>
                    <a:pt x="833437" y="384175"/>
                    <a:pt x="806450" y="373592"/>
                    <a:pt x="801158" y="362479"/>
                  </a:cubicBezTo>
                  <a:cubicBezTo>
                    <a:pt x="795866" y="351367"/>
                    <a:pt x="773641" y="334962"/>
                    <a:pt x="804333" y="327554"/>
                  </a:cubicBezTo>
                  <a:cubicBezTo>
                    <a:pt x="835025" y="320146"/>
                    <a:pt x="958321" y="327025"/>
                    <a:pt x="985308" y="318029"/>
                  </a:cubicBezTo>
                  <a:cubicBezTo>
                    <a:pt x="1012295" y="309033"/>
                    <a:pt x="965729" y="287867"/>
                    <a:pt x="966258" y="273579"/>
                  </a:cubicBezTo>
                  <a:cubicBezTo>
                    <a:pt x="966787" y="259292"/>
                    <a:pt x="987954" y="243416"/>
                    <a:pt x="988483" y="232304"/>
                  </a:cubicBezTo>
                  <a:cubicBezTo>
                    <a:pt x="989012" y="221192"/>
                    <a:pt x="973666" y="216429"/>
                    <a:pt x="969433" y="206904"/>
                  </a:cubicBezTo>
                  <a:cubicBezTo>
                    <a:pt x="965200" y="197379"/>
                    <a:pt x="971020" y="177271"/>
                    <a:pt x="963083" y="175154"/>
                  </a:cubicBezTo>
                  <a:cubicBezTo>
                    <a:pt x="955146" y="173037"/>
                    <a:pt x="931862" y="192617"/>
                    <a:pt x="921808" y="194204"/>
                  </a:cubicBezTo>
                  <a:cubicBezTo>
                    <a:pt x="911754" y="195791"/>
                    <a:pt x="910166" y="187325"/>
                    <a:pt x="902758" y="184679"/>
                  </a:cubicBezTo>
                  <a:cubicBezTo>
                    <a:pt x="895350" y="182033"/>
                    <a:pt x="886354" y="186267"/>
                    <a:pt x="877358" y="178329"/>
                  </a:cubicBezTo>
                  <a:cubicBezTo>
                    <a:pt x="868362" y="170392"/>
                    <a:pt x="857779" y="145521"/>
                    <a:pt x="848783" y="137054"/>
                  </a:cubicBezTo>
                  <a:cubicBezTo>
                    <a:pt x="839787" y="128587"/>
                    <a:pt x="832379" y="127529"/>
                    <a:pt x="823383" y="127529"/>
                  </a:cubicBezTo>
                  <a:cubicBezTo>
                    <a:pt x="814387" y="127529"/>
                    <a:pt x="803804" y="139171"/>
                    <a:pt x="794808" y="137054"/>
                  </a:cubicBezTo>
                  <a:cubicBezTo>
                    <a:pt x="785812" y="134937"/>
                    <a:pt x="783166" y="118004"/>
                    <a:pt x="769408" y="114829"/>
                  </a:cubicBezTo>
                  <a:cubicBezTo>
                    <a:pt x="755650" y="111654"/>
                    <a:pt x="727604" y="112183"/>
                    <a:pt x="712258" y="118004"/>
                  </a:cubicBezTo>
                  <a:cubicBezTo>
                    <a:pt x="696912" y="123825"/>
                    <a:pt x="686329" y="138112"/>
                    <a:pt x="677333" y="149754"/>
                  </a:cubicBezTo>
                  <a:cubicBezTo>
                    <a:pt x="668337" y="161396"/>
                    <a:pt x="660400" y="176212"/>
                    <a:pt x="658283" y="187854"/>
                  </a:cubicBezTo>
                  <a:cubicBezTo>
                    <a:pt x="656166" y="199496"/>
                    <a:pt x="670983" y="208492"/>
                    <a:pt x="664633" y="219604"/>
                  </a:cubicBezTo>
                  <a:cubicBezTo>
                    <a:pt x="658283" y="230716"/>
                    <a:pt x="631295" y="255587"/>
                    <a:pt x="620183" y="254529"/>
                  </a:cubicBezTo>
                  <a:cubicBezTo>
                    <a:pt x="609071" y="253471"/>
                    <a:pt x="603779" y="226483"/>
                    <a:pt x="597958" y="213254"/>
                  </a:cubicBezTo>
                  <a:cubicBezTo>
                    <a:pt x="592137" y="200025"/>
                    <a:pt x="588433" y="187325"/>
                    <a:pt x="585258" y="175154"/>
                  </a:cubicBezTo>
                  <a:cubicBezTo>
                    <a:pt x="582083" y="162983"/>
                    <a:pt x="587904" y="146579"/>
                    <a:pt x="578908" y="140229"/>
                  </a:cubicBezTo>
                  <a:cubicBezTo>
                    <a:pt x="569912" y="133879"/>
                    <a:pt x="543983" y="141287"/>
                    <a:pt x="531283" y="137054"/>
                  </a:cubicBezTo>
                  <a:cubicBezTo>
                    <a:pt x="518583" y="132821"/>
                    <a:pt x="516466" y="119591"/>
                    <a:pt x="502708" y="114829"/>
                  </a:cubicBezTo>
                  <a:cubicBezTo>
                    <a:pt x="488950" y="110067"/>
                    <a:pt x="459316" y="106362"/>
                    <a:pt x="448733" y="108479"/>
                  </a:cubicBezTo>
                  <a:cubicBezTo>
                    <a:pt x="438150" y="110596"/>
                    <a:pt x="445029" y="125942"/>
                    <a:pt x="439208" y="127529"/>
                  </a:cubicBezTo>
                  <a:cubicBezTo>
                    <a:pt x="433387" y="129117"/>
                    <a:pt x="422275" y="114829"/>
                    <a:pt x="413808" y="118004"/>
                  </a:cubicBezTo>
                  <a:cubicBezTo>
                    <a:pt x="405341" y="121179"/>
                    <a:pt x="400579" y="143933"/>
                    <a:pt x="388408" y="146579"/>
                  </a:cubicBezTo>
                  <a:cubicBezTo>
                    <a:pt x="376237" y="149225"/>
                    <a:pt x="347133" y="144462"/>
                    <a:pt x="340783" y="133879"/>
                  </a:cubicBezTo>
                  <a:cubicBezTo>
                    <a:pt x="334433" y="123296"/>
                    <a:pt x="341841" y="93133"/>
                    <a:pt x="350308" y="83079"/>
                  </a:cubicBezTo>
                  <a:cubicBezTo>
                    <a:pt x="358775" y="73025"/>
                    <a:pt x="389996" y="82021"/>
                    <a:pt x="391583" y="73554"/>
                  </a:cubicBezTo>
                  <a:cubicBezTo>
                    <a:pt x="393170" y="65087"/>
                    <a:pt x="369887" y="37571"/>
                    <a:pt x="359833" y="32279"/>
                  </a:cubicBezTo>
                  <a:cubicBezTo>
                    <a:pt x="349779" y="26987"/>
                    <a:pt x="340254" y="40746"/>
                    <a:pt x="331258" y="41804"/>
                  </a:cubicBezTo>
                  <a:cubicBezTo>
                    <a:pt x="322262" y="42862"/>
                    <a:pt x="313266" y="38100"/>
                    <a:pt x="305858" y="38629"/>
                  </a:cubicBezTo>
                  <a:cubicBezTo>
                    <a:pt x="298450" y="39158"/>
                    <a:pt x="297391" y="45508"/>
                    <a:pt x="286808" y="44979"/>
                  </a:cubicBezTo>
                  <a:cubicBezTo>
                    <a:pt x="276225" y="44450"/>
                    <a:pt x="250296" y="38629"/>
                    <a:pt x="242358" y="35454"/>
                  </a:cubicBezTo>
                  <a:cubicBezTo>
                    <a:pt x="234420" y="32279"/>
                    <a:pt x="243416" y="29633"/>
                    <a:pt x="239183" y="25929"/>
                  </a:cubicBezTo>
                  <a:cubicBezTo>
                    <a:pt x="234950" y="22225"/>
                    <a:pt x="227012" y="17462"/>
                    <a:pt x="216958" y="13229"/>
                  </a:cubicBezTo>
                  <a:cubicBezTo>
                    <a:pt x="206904" y="8996"/>
                    <a:pt x="191558" y="1058"/>
                    <a:pt x="178858" y="529"/>
                  </a:cubicBezTo>
                  <a:cubicBezTo>
                    <a:pt x="166158" y="0"/>
                    <a:pt x="114300" y="9525"/>
                    <a:pt x="93133" y="19579"/>
                  </a:cubicBezTo>
                  <a:close/>
                </a:path>
              </a:pathLst>
            </a:custGeom>
            <a:solidFill>
              <a:srgbClr val="FFD347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1057753" y="3502230"/>
              <a:ext cx="1575799" cy="895915"/>
            </a:xfrm>
            <a:custGeom>
              <a:avLst/>
              <a:gdLst>
                <a:gd name="connsiteX0" fmla="*/ 560387 w 1520295"/>
                <a:gd name="connsiteY0" fmla="*/ 12700 h 951442"/>
                <a:gd name="connsiteX1" fmla="*/ 550862 w 1520295"/>
                <a:gd name="connsiteY1" fmla="*/ 69850 h 951442"/>
                <a:gd name="connsiteX2" fmla="*/ 512762 w 1520295"/>
                <a:gd name="connsiteY2" fmla="*/ 79375 h 951442"/>
                <a:gd name="connsiteX3" fmla="*/ 442912 w 1520295"/>
                <a:gd name="connsiteY3" fmla="*/ 92075 h 951442"/>
                <a:gd name="connsiteX4" fmla="*/ 385762 w 1520295"/>
                <a:gd name="connsiteY4" fmla="*/ 73025 h 951442"/>
                <a:gd name="connsiteX5" fmla="*/ 341312 w 1520295"/>
                <a:gd name="connsiteY5" fmla="*/ 95250 h 951442"/>
                <a:gd name="connsiteX6" fmla="*/ 277812 w 1520295"/>
                <a:gd name="connsiteY6" fmla="*/ 104775 h 951442"/>
                <a:gd name="connsiteX7" fmla="*/ 252412 w 1520295"/>
                <a:gd name="connsiteY7" fmla="*/ 123825 h 951442"/>
                <a:gd name="connsiteX8" fmla="*/ 217487 w 1520295"/>
                <a:gd name="connsiteY8" fmla="*/ 114300 h 951442"/>
                <a:gd name="connsiteX9" fmla="*/ 147637 w 1520295"/>
                <a:gd name="connsiteY9" fmla="*/ 146050 h 951442"/>
                <a:gd name="connsiteX10" fmla="*/ 93662 w 1520295"/>
                <a:gd name="connsiteY10" fmla="*/ 142875 h 951442"/>
                <a:gd name="connsiteX11" fmla="*/ 1587 w 1520295"/>
                <a:gd name="connsiteY11" fmla="*/ 203200 h 951442"/>
                <a:gd name="connsiteX12" fmla="*/ 84137 w 1520295"/>
                <a:gd name="connsiteY12" fmla="*/ 292100 h 951442"/>
                <a:gd name="connsiteX13" fmla="*/ 134937 w 1520295"/>
                <a:gd name="connsiteY13" fmla="*/ 288925 h 951442"/>
                <a:gd name="connsiteX14" fmla="*/ 160337 w 1520295"/>
                <a:gd name="connsiteY14" fmla="*/ 403225 h 951442"/>
                <a:gd name="connsiteX15" fmla="*/ 176212 w 1520295"/>
                <a:gd name="connsiteY15" fmla="*/ 431800 h 951442"/>
                <a:gd name="connsiteX16" fmla="*/ 198437 w 1520295"/>
                <a:gd name="connsiteY16" fmla="*/ 409575 h 951442"/>
                <a:gd name="connsiteX17" fmla="*/ 217487 w 1520295"/>
                <a:gd name="connsiteY17" fmla="*/ 469900 h 951442"/>
                <a:gd name="connsiteX18" fmla="*/ 255587 w 1520295"/>
                <a:gd name="connsiteY18" fmla="*/ 460375 h 951442"/>
                <a:gd name="connsiteX19" fmla="*/ 255587 w 1520295"/>
                <a:gd name="connsiteY19" fmla="*/ 514350 h 951442"/>
                <a:gd name="connsiteX20" fmla="*/ 293687 w 1520295"/>
                <a:gd name="connsiteY20" fmla="*/ 568325 h 951442"/>
                <a:gd name="connsiteX21" fmla="*/ 331787 w 1520295"/>
                <a:gd name="connsiteY21" fmla="*/ 574675 h 951442"/>
                <a:gd name="connsiteX22" fmla="*/ 354012 w 1520295"/>
                <a:gd name="connsiteY22" fmla="*/ 600075 h 951442"/>
                <a:gd name="connsiteX23" fmla="*/ 344487 w 1520295"/>
                <a:gd name="connsiteY23" fmla="*/ 654050 h 951442"/>
                <a:gd name="connsiteX24" fmla="*/ 344487 w 1520295"/>
                <a:gd name="connsiteY24" fmla="*/ 682625 h 951442"/>
                <a:gd name="connsiteX25" fmla="*/ 404812 w 1520295"/>
                <a:gd name="connsiteY25" fmla="*/ 692150 h 951442"/>
                <a:gd name="connsiteX26" fmla="*/ 452437 w 1520295"/>
                <a:gd name="connsiteY26" fmla="*/ 698500 h 951442"/>
                <a:gd name="connsiteX27" fmla="*/ 487362 w 1520295"/>
                <a:gd name="connsiteY27" fmla="*/ 733425 h 951442"/>
                <a:gd name="connsiteX28" fmla="*/ 579437 w 1520295"/>
                <a:gd name="connsiteY28" fmla="*/ 717550 h 951442"/>
                <a:gd name="connsiteX29" fmla="*/ 611187 w 1520295"/>
                <a:gd name="connsiteY29" fmla="*/ 733425 h 951442"/>
                <a:gd name="connsiteX30" fmla="*/ 588962 w 1520295"/>
                <a:gd name="connsiteY30" fmla="*/ 758825 h 951442"/>
                <a:gd name="connsiteX31" fmla="*/ 563562 w 1520295"/>
                <a:gd name="connsiteY31" fmla="*/ 781050 h 951442"/>
                <a:gd name="connsiteX32" fmla="*/ 576262 w 1520295"/>
                <a:gd name="connsiteY32" fmla="*/ 822325 h 951442"/>
                <a:gd name="connsiteX33" fmla="*/ 627062 w 1520295"/>
                <a:gd name="connsiteY33" fmla="*/ 835025 h 951442"/>
                <a:gd name="connsiteX34" fmla="*/ 649287 w 1520295"/>
                <a:gd name="connsiteY34" fmla="*/ 806450 h 951442"/>
                <a:gd name="connsiteX35" fmla="*/ 693737 w 1520295"/>
                <a:gd name="connsiteY35" fmla="*/ 819150 h 951442"/>
                <a:gd name="connsiteX36" fmla="*/ 696912 w 1520295"/>
                <a:gd name="connsiteY36" fmla="*/ 796925 h 951442"/>
                <a:gd name="connsiteX37" fmla="*/ 750887 w 1520295"/>
                <a:gd name="connsiteY37" fmla="*/ 819150 h 951442"/>
                <a:gd name="connsiteX38" fmla="*/ 795337 w 1520295"/>
                <a:gd name="connsiteY38" fmla="*/ 828675 h 951442"/>
                <a:gd name="connsiteX39" fmla="*/ 836612 w 1520295"/>
                <a:gd name="connsiteY39" fmla="*/ 936625 h 951442"/>
                <a:gd name="connsiteX40" fmla="*/ 896937 w 1520295"/>
                <a:gd name="connsiteY40" fmla="*/ 917575 h 951442"/>
                <a:gd name="connsiteX41" fmla="*/ 906462 w 1520295"/>
                <a:gd name="connsiteY41" fmla="*/ 869950 h 951442"/>
                <a:gd name="connsiteX42" fmla="*/ 919162 w 1520295"/>
                <a:gd name="connsiteY42" fmla="*/ 825500 h 951442"/>
                <a:gd name="connsiteX43" fmla="*/ 998537 w 1520295"/>
                <a:gd name="connsiteY43" fmla="*/ 803275 h 951442"/>
                <a:gd name="connsiteX44" fmla="*/ 1017587 w 1520295"/>
                <a:gd name="connsiteY44" fmla="*/ 828675 h 951442"/>
                <a:gd name="connsiteX45" fmla="*/ 1058862 w 1520295"/>
                <a:gd name="connsiteY45" fmla="*/ 822325 h 951442"/>
                <a:gd name="connsiteX46" fmla="*/ 1093787 w 1520295"/>
                <a:gd name="connsiteY46" fmla="*/ 863600 h 951442"/>
                <a:gd name="connsiteX47" fmla="*/ 1138237 w 1520295"/>
                <a:gd name="connsiteY47" fmla="*/ 876300 h 951442"/>
                <a:gd name="connsiteX48" fmla="*/ 1176337 w 1520295"/>
                <a:gd name="connsiteY48" fmla="*/ 860425 h 951442"/>
                <a:gd name="connsiteX49" fmla="*/ 1211262 w 1520295"/>
                <a:gd name="connsiteY49" fmla="*/ 831850 h 951442"/>
                <a:gd name="connsiteX50" fmla="*/ 1163637 w 1520295"/>
                <a:gd name="connsiteY50" fmla="*/ 793750 h 951442"/>
                <a:gd name="connsiteX51" fmla="*/ 1109662 w 1520295"/>
                <a:gd name="connsiteY51" fmla="*/ 762000 h 951442"/>
                <a:gd name="connsiteX52" fmla="*/ 1090612 w 1520295"/>
                <a:gd name="connsiteY52" fmla="*/ 723900 h 951442"/>
                <a:gd name="connsiteX53" fmla="*/ 1068387 w 1520295"/>
                <a:gd name="connsiteY53" fmla="*/ 708025 h 951442"/>
                <a:gd name="connsiteX54" fmla="*/ 1046162 w 1520295"/>
                <a:gd name="connsiteY54" fmla="*/ 647700 h 951442"/>
                <a:gd name="connsiteX55" fmla="*/ 1106487 w 1520295"/>
                <a:gd name="connsiteY55" fmla="*/ 612775 h 951442"/>
                <a:gd name="connsiteX56" fmla="*/ 1093787 w 1520295"/>
                <a:gd name="connsiteY56" fmla="*/ 590550 h 951442"/>
                <a:gd name="connsiteX57" fmla="*/ 1100137 w 1520295"/>
                <a:gd name="connsiteY57" fmla="*/ 508000 h 951442"/>
                <a:gd name="connsiteX58" fmla="*/ 1144587 w 1520295"/>
                <a:gd name="connsiteY58" fmla="*/ 542925 h 951442"/>
                <a:gd name="connsiteX59" fmla="*/ 1176337 w 1520295"/>
                <a:gd name="connsiteY59" fmla="*/ 485775 h 951442"/>
                <a:gd name="connsiteX60" fmla="*/ 1217612 w 1520295"/>
                <a:gd name="connsiteY60" fmla="*/ 476250 h 951442"/>
                <a:gd name="connsiteX61" fmla="*/ 1370012 w 1520295"/>
                <a:gd name="connsiteY61" fmla="*/ 492125 h 951442"/>
                <a:gd name="connsiteX62" fmla="*/ 1398587 w 1520295"/>
                <a:gd name="connsiteY62" fmla="*/ 533400 h 951442"/>
                <a:gd name="connsiteX63" fmla="*/ 1481137 w 1520295"/>
                <a:gd name="connsiteY63" fmla="*/ 517525 h 951442"/>
                <a:gd name="connsiteX64" fmla="*/ 1465262 w 1520295"/>
                <a:gd name="connsiteY64" fmla="*/ 466725 h 951442"/>
                <a:gd name="connsiteX65" fmla="*/ 1462087 w 1520295"/>
                <a:gd name="connsiteY65" fmla="*/ 434975 h 951442"/>
                <a:gd name="connsiteX66" fmla="*/ 1516062 w 1520295"/>
                <a:gd name="connsiteY66" fmla="*/ 415925 h 951442"/>
                <a:gd name="connsiteX67" fmla="*/ 1487487 w 1520295"/>
                <a:gd name="connsiteY67" fmla="*/ 320675 h 951442"/>
                <a:gd name="connsiteX68" fmla="*/ 1414462 w 1520295"/>
                <a:gd name="connsiteY68" fmla="*/ 260350 h 951442"/>
                <a:gd name="connsiteX69" fmla="*/ 1417637 w 1520295"/>
                <a:gd name="connsiteY69" fmla="*/ 200025 h 951442"/>
                <a:gd name="connsiteX70" fmla="*/ 1360487 w 1520295"/>
                <a:gd name="connsiteY70" fmla="*/ 101600 h 951442"/>
                <a:gd name="connsiteX71" fmla="*/ 1316037 w 1520295"/>
                <a:gd name="connsiteY71" fmla="*/ 104775 h 951442"/>
                <a:gd name="connsiteX72" fmla="*/ 1296987 w 1520295"/>
                <a:gd name="connsiteY72" fmla="*/ 152400 h 951442"/>
                <a:gd name="connsiteX73" fmla="*/ 1271587 w 1520295"/>
                <a:gd name="connsiteY73" fmla="*/ 180975 h 951442"/>
                <a:gd name="connsiteX74" fmla="*/ 1265237 w 1520295"/>
                <a:gd name="connsiteY74" fmla="*/ 130175 h 951442"/>
                <a:gd name="connsiteX75" fmla="*/ 1217612 w 1520295"/>
                <a:gd name="connsiteY75" fmla="*/ 69850 h 951442"/>
                <a:gd name="connsiteX76" fmla="*/ 1182687 w 1520295"/>
                <a:gd name="connsiteY76" fmla="*/ 9525 h 951442"/>
                <a:gd name="connsiteX77" fmla="*/ 1138237 w 1520295"/>
                <a:gd name="connsiteY77" fmla="*/ 79375 h 951442"/>
                <a:gd name="connsiteX78" fmla="*/ 1128712 w 1520295"/>
                <a:gd name="connsiteY78" fmla="*/ 120650 h 951442"/>
                <a:gd name="connsiteX79" fmla="*/ 1090612 w 1520295"/>
                <a:gd name="connsiteY79" fmla="*/ 142875 h 951442"/>
                <a:gd name="connsiteX80" fmla="*/ 1062037 w 1520295"/>
                <a:gd name="connsiteY80" fmla="*/ 158750 h 951442"/>
                <a:gd name="connsiteX81" fmla="*/ 1039812 w 1520295"/>
                <a:gd name="connsiteY81" fmla="*/ 107950 h 951442"/>
                <a:gd name="connsiteX82" fmla="*/ 941387 w 1520295"/>
                <a:gd name="connsiteY82" fmla="*/ 98425 h 951442"/>
                <a:gd name="connsiteX83" fmla="*/ 922337 w 1520295"/>
                <a:gd name="connsiteY83" fmla="*/ 114300 h 951442"/>
                <a:gd name="connsiteX84" fmla="*/ 890587 w 1520295"/>
                <a:gd name="connsiteY84" fmla="*/ 123825 h 951442"/>
                <a:gd name="connsiteX85" fmla="*/ 833437 w 1520295"/>
                <a:gd name="connsiteY85" fmla="*/ 57150 h 951442"/>
                <a:gd name="connsiteX86" fmla="*/ 779462 w 1520295"/>
                <a:gd name="connsiteY86" fmla="*/ 69850 h 951442"/>
                <a:gd name="connsiteX87" fmla="*/ 769937 w 1520295"/>
                <a:gd name="connsiteY87" fmla="*/ 22225 h 951442"/>
                <a:gd name="connsiteX88" fmla="*/ 731837 w 1520295"/>
                <a:gd name="connsiteY88" fmla="*/ 3175 h 951442"/>
                <a:gd name="connsiteX89" fmla="*/ 690562 w 1520295"/>
                <a:gd name="connsiteY89" fmla="*/ 41275 h 951442"/>
                <a:gd name="connsiteX90" fmla="*/ 636587 w 1520295"/>
                <a:gd name="connsiteY90" fmla="*/ 34925 h 951442"/>
                <a:gd name="connsiteX91" fmla="*/ 560387 w 1520295"/>
                <a:gd name="connsiteY91" fmla="*/ 12700 h 95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20295" h="951442">
                  <a:moveTo>
                    <a:pt x="560387" y="12700"/>
                  </a:moveTo>
                  <a:cubicBezTo>
                    <a:pt x="546100" y="18521"/>
                    <a:pt x="558800" y="58738"/>
                    <a:pt x="550862" y="69850"/>
                  </a:cubicBezTo>
                  <a:cubicBezTo>
                    <a:pt x="542925" y="80963"/>
                    <a:pt x="530754" y="75671"/>
                    <a:pt x="512762" y="79375"/>
                  </a:cubicBezTo>
                  <a:cubicBezTo>
                    <a:pt x="494770" y="83079"/>
                    <a:pt x="464079" y="93133"/>
                    <a:pt x="442912" y="92075"/>
                  </a:cubicBezTo>
                  <a:cubicBezTo>
                    <a:pt x="421745" y="91017"/>
                    <a:pt x="402695" y="72496"/>
                    <a:pt x="385762" y="73025"/>
                  </a:cubicBezTo>
                  <a:cubicBezTo>
                    <a:pt x="368829" y="73554"/>
                    <a:pt x="359304" y="89958"/>
                    <a:pt x="341312" y="95250"/>
                  </a:cubicBezTo>
                  <a:cubicBezTo>
                    <a:pt x="323320" y="100542"/>
                    <a:pt x="292629" y="100012"/>
                    <a:pt x="277812" y="104775"/>
                  </a:cubicBezTo>
                  <a:cubicBezTo>
                    <a:pt x="262995" y="109538"/>
                    <a:pt x="262466" y="122238"/>
                    <a:pt x="252412" y="123825"/>
                  </a:cubicBezTo>
                  <a:cubicBezTo>
                    <a:pt x="242358" y="125412"/>
                    <a:pt x="234949" y="110596"/>
                    <a:pt x="217487" y="114300"/>
                  </a:cubicBezTo>
                  <a:cubicBezTo>
                    <a:pt x="200025" y="118004"/>
                    <a:pt x="168274" y="141288"/>
                    <a:pt x="147637" y="146050"/>
                  </a:cubicBezTo>
                  <a:cubicBezTo>
                    <a:pt x="127000" y="150812"/>
                    <a:pt x="118004" y="133350"/>
                    <a:pt x="93662" y="142875"/>
                  </a:cubicBezTo>
                  <a:cubicBezTo>
                    <a:pt x="69320" y="152400"/>
                    <a:pt x="3175" y="178329"/>
                    <a:pt x="1587" y="203200"/>
                  </a:cubicBezTo>
                  <a:cubicBezTo>
                    <a:pt x="0" y="228071"/>
                    <a:pt x="61912" y="277812"/>
                    <a:pt x="84137" y="292100"/>
                  </a:cubicBezTo>
                  <a:cubicBezTo>
                    <a:pt x="106362" y="306388"/>
                    <a:pt x="122237" y="270404"/>
                    <a:pt x="134937" y="288925"/>
                  </a:cubicBezTo>
                  <a:cubicBezTo>
                    <a:pt x="147637" y="307446"/>
                    <a:pt x="153458" y="379413"/>
                    <a:pt x="160337" y="403225"/>
                  </a:cubicBezTo>
                  <a:cubicBezTo>
                    <a:pt x="167216" y="427037"/>
                    <a:pt x="169862" y="430742"/>
                    <a:pt x="176212" y="431800"/>
                  </a:cubicBezTo>
                  <a:cubicBezTo>
                    <a:pt x="182562" y="432858"/>
                    <a:pt x="191558" y="403225"/>
                    <a:pt x="198437" y="409575"/>
                  </a:cubicBezTo>
                  <a:cubicBezTo>
                    <a:pt x="205316" y="415925"/>
                    <a:pt x="207962" y="461433"/>
                    <a:pt x="217487" y="469900"/>
                  </a:cubicBezTo>
                  <a:cubicBezTo>
                    <a:pt x="227012" y="478367"/>
                    <a:pt x="249237" y="452967"/>
                    <a:pt x="255587" y="460375"/>
                  </a:cubicBezTo>
                  <a:cubicBezTo>
                    <a:pt x="261937" y="467783"/>
                    <a:pt x="249237" y="496358"/>
                    <a:pt x="255587" y="514350"/>
                  </a:cubicBezTo>
                  <a:cubicBezTo>
                    <a:pt x="261937" y="532342"/>
                    <a:pt x="280987" y="558271"/>
                    <a:pt x="293687" y="568325"/>
                  </a:cubicBezTo>
                  <a:cubicBezTo>
                    <a:pt x="306387" y="578379"/>
                    <a:pt x="321733" y="569383"/>
                    <a:pt x="331787" y="574675"/>
                  </a:cubicBezTo>
                  <a:cubicBezTo>
                    <a:pt x="341841" y="579967"/>
                    <a:pt x="351895" y="586846"/>
                    <a:pt x="354012" y="600075"/>
                  </a:cubicBezTo>
                  <a:cubicBezTo>
                    <a:pt x="356129" y="613304"/>
                    <a:pt x="346074" y="640292"/>
                    <a:pt x="344487" y="654050"/>
                  </a:cubicBezTo>
                  <a:cubicBezTo>
                    <a:pt x="342900" y="667808"/>
                    <a:pt x="334433" y="676275"/>
                    <a:pt x="344487" y="682625"/>
                  </a:cubicBezTo>
                  <a:cubicBezTo>
                    <a:pt x="354541" y="688975"/>
                    <a:pt x="386820" y="689504"/>
                    <a:pt x="404812" y="692150"/>
                  </a:cubicBezTo>
                  <a:cubicBezTo>
                    <a:pt x="422804" y="694796"/>
                    <a:pt x="438679" y="691621"/>
                    <a:pt x="452437" y="698500"/>
                  </a:cubicBezTo>
                  <a:cubicBezTo>
                    <a:pt x="466195" y="705379"/>
                    <a:pt x="466195" y="730250"/>
                    <a:pt x="487362" y="733425"/>
                  </a:cubicBezTo>
                  <a:cubicBezTo>
                    <a:pt x="508529" y="736600"/>
                    <a:pt x="558800" y="717550"/>
                    <a:pt x="579437" y="717550"/>
                  </a:cubicBezTo>
                  <a:cubicBezTo>
                    <a:pt x="600074" y="717550"/>
                    <a:pt x="609600" y="726546"/>
                    <a:pt x="611187" y="733425"/>
                  </a:cubicBezTo>
                  <a:cubicBezTo>
                    <a:pt x="612774" y="740304"/>
                    <a:pt x="596899" y="750888"/>
                    <a:pt x="588962" y="758825"/>
                  </a:cubicBezTo>
                  <a:cubicBezTo>
                    <a:pt x="581025" y="766762"/>
                    <a:pt x="565679" y="770467"/>
                    <a:pt x="563562" y="781050"/>
                  </a:cubicBezTo>
                  <a:cubicBezTo>
                    <a:pt x="561445" y="791633"/>
                    <a:pt x="565679" y="813329"/>
                    <a:pt x="576262" y="822325"/>
                  </a:cubicBezTo>
                  <a:cubicBezTo>
                    <a:pt x="586845" y="831321"/>
                    <a:pt x="614891" y="837671"/>
                    <a:pt x="627062" y="835025"/>
                  </a:cubicBezTo>
                  <a:cubicBezTo>
                    <a:pt x="639233" y="832379"/>
                    <a:pt x="638174" y="809096"/>
                    <a:pt x="649287" y="806450"/>
                  </a:cubicBezTo>
                  <a:cubicBezTo>
                    <a:pt x="660400" y="803804"/>
                    <a:pt x="685799" y="820738"/>
                    <a:pt x="693737" y="819150"/>
                  </a:cubicBezTo>
                  <a:cubicBezTo>
                    <a:pt x="701675" y="817562"/>
                    <a:pt x="687387" y="796925"/>
                    <a:pt x="696912" y="796925"/>
                  </a:cubicBezTo>
                  <a:cubicBezTo>
                    <a:pt x="706437" y="796925"/>
                    <a:pt x="734483" y="813858"/>
                    <a:pt x="750887" y="819150"/>
                  </a:cubicBezTo>
                  <a:cubicBezTo>
                    <a:pt x="767291" y="824442"/>
                    <a:pt x="781050" y="809096"/>
                    <a:pt x="795337" y="828675"/>
                  </a:cubicBezTo>
                  <a:cubicBezTo>
                    <a:pt x="809624" y="848254"/>
                    <a:pt x="819679" y="921808"/>
                    <a:pt x="836612" y="936625"/>
                  </a:cubicBezTo>
                  <a:cubicBezTo>
                    <a:pt x="853545" y="951442"/>
                    <a:pt x="885295" y="928688"/>
                    <a:pt x="896937" y="917575"/>
                  </a:cubicBezTo>
                  <a:cubicBezTo>
                    <a:pt x="908579" y="906463"/>
                    <a:pt x="902758" y="885296"/>
                    <a:pt x="906462" y="869950"/>
                  </a:cubicBezTo>
                  <a:cubicBezTo>
                    <a:pt x="910166" y="854604"/>
                    <a:pt x="903816" y="836612"/>
                    <a:pt x="919162" y="825500"/>
                  </a:cubicBezTo>
                  <a:cubicBezTo>
                    <a:pt x="934508" y="814388"/>
                    <a:pt x="982133" y="802746"/>
                    <a:pt x="998537" y="803275"/>
                  </a:cubicBezTo>
                  <a:cubicBezTo>
                    <a:pt x="1014941" y="803804"/>
                    <a:pt x="1007533" y="825500"/>
                    <a:pt x="1017587" y="828675"/>
                  </a:cubicBezTo>
                  <a:cubicBezTo>
                    <a:pt x="1027641" y="831850"/>
                    <a:pt x="1046162" y="816504"/>
                    <a:pt x="1058862" y="822325"/>
                  </a:cubicBezTo>
                  <a:cubicBezTo>
                    <a:pt x="1071562" y="828146"/>
                    <a:pt x="1080558" y="854604"/>
                    <a:pt x="1093787" y="863600"/>
                  </a:cubicBezTo>
                  <a:cubicBezTo>
                    <a:pt x="1107016" y="872596"/>
                    <a:pt x="1124479" y="876829"/>
                    <a:pt x="1138237" y="876300"/>
                  </a:cubicBezTo>
                  <a:cubicBezTo>
                    <a:pt x="1151995" y="875771"/>
                    <a:pt x="1164166" y="867833"/>
                    <a:pt x="1176337" y="860425"/>
                  </a:cubicBezTo>
                  <a:cubicBezTo>
                    <a:pt x="1188508" y="853017"/>
                    <a:pt x="1213379" y="842962"/>
                    <a:pt x="1211262" y="831850"/>
                  </a:cubicBezTo>
                  <a:cubicBezTo>
                    <a:pt x="1209145" y="820738"/>
                    <a:pt x="1180570" y="805392"/>
                    <a:pt x="1163637" y="793750"/>
                  </a:cubicBezTo>
                  <a:cubicBezTo>
                    <a:pt x="1146704" y="782108"/>
                    <a:pt x="1121833" y="773642"/>
                    <a:pt x="1109662" y="762000"/>
                  </a:cubicBezTo>
                  <a:cubicBezTo>
                    <a:pt x="1097491" y="750358"/>
                    <a:pt x="1097491" y="732896"/>
                    <a:pt x="1090612" y="723900"/>
                  </a:cubicBezTo>
                  <a:cubicBezTo>
                    <a:pt x="1083733" y="714904"/>
                    <a:pt x="1075795" y="720725"/>
                    <a:pt x="1068387" y="708025"/>
                  </a:cubicBezTo>
                  <a:cubicBezTo>
                    <a:pt x="1060979" y="695325"/>
                    <a:pt x="1039812" y="663575"/>
                    <a:pt x="1046162" y="647700"/>
                  </a:cubicBezTo>
                  <a:cubicBezTo>
                    <a:pt x="1052512" y="631825"/>
                    <a:pt x="1098550" y="622300"/>
                    <a:pt x="1106487" y="612775"/>
                  </a:cubicBezTo>
                  <a:cubicBezTo>
                    <a:pt x="1114424" y="603250"/>
                    <a:pt x="1094845" y="608012"/>
                    <a:pt x="1093787" y="590550"/>
                  </a:cubicBezTo>
                  <a:cubicBezTo>
                    <a:pt x="1092729" y="573088"/>
                    <a:pt x="1091670" y="515938"/>
                    <a:pt x="1100137" y="508000"/>
                  </a:cubicBezTo>
                  <a:cubicBezTo>
                    <a:pt x="1108604" y="500063"/>
                    <a:pt x="1131887" y="546629"/>
                    <a:pt x="1144587" y="542925"/>
                  </a:cubicBezTo>
                  <a:cubicBezTo>
                    <a:pt x="1157287" y="539221"/>
                    <a:pt x="1164166" y="496888"/>
                    <a:pt x="1176337" y="485775"/>
                  </a:cubicBezTo>
                  <a:cubicBezTo>
                    <a:pt x="1188508" y="474662"/>
                    <a:pt x="1185333" y="475192"/>
                    <a:pt x="1217612" y="476250"/>
                  </a:cubicBezTo>
                  <a:cubicBezTo>
                    <a:pt x="1249891" y="477308"/>
                    <a:pt x="1339850" y="482600"/>
                    <a:pt x="1370012" y="492125"/>
                  </a:cubicBezTo>
                  <a:cubicBezTo>
                    <a:pt x="1400174" y="501650"/>
                    <a:pt x="1380066" y="529167"/>
                    <a:pt x="1398587" y="533400"/>
                  </a:cubicBezTo>
                  <a:cubicBezTo>
                    <a:pt x="1417108" y="537633"/>
                    <a:pt x="1470025" y="528637"/>
                    <a:pt x="1481137" y="517525"/>
                  </a:cubicBezTo>
                  <a:cubicBezTo>
                    <a:pt x="1492249" y="506413"/>
                    <a:pt x="1468437" y="480483"/>
                    <a:pt x="1465262" y="466725"/>
                  </a:cubicBezTo>
                  <a:cubicBezTo>
                    <a:pt x="1462087" y="452967"/>
                    <a:pt x="1453620" y="443442"/>
                    <a:pt x="1462087" y="434975"/>
                  </a:cubicBezTo>
                  <a:cubicBezTo>
                    <a:pt x="1470554" y="426508"/>
                    <a:pt x="1511829" y="434975"/>
                    <a:pt x="1516062" y="415925"/>
                  </a:cubicBezTo>
                  <a:cubicBezTo>
                    <a:pt x="1520295" y="396875"/>
                    <a:pt x="1504420" y="346604"/>
                    <a:pt x="1487487" y="320675"/>
                  </a:cubicBezTo>
                  <a:cubicBezTo>
                    <a:pt x="1470554" y="294746"/>
                    <a:pt x="1426104" y="280458"/>
                    <a:pt x="1414462" y="260350"/>
                  </a:cubicBezTo>
                  <a:cubicBezTo>
                    <a:pt x="1402820" y="240242"/>
                    <a:pt x="1426633" y="226483"/>
                    <a:pt x="1417637" y="200025"/>
                  </a:cubicBezTo>
                  <a:cubicBezTo>
                    <a:pt x="1408641" y="173567"/>
                    <a:pt x="1377420" y="117475"/>
                    <a:pt x="1360487" y="101600"/>
                  </a:cubicBezTo>
                  <a:cubicBezTo>
                    <a:pt x="1343554" y="85725"/>
                    <a:pt x="1326620" y="96308"/>
                    <a:pt x="1316037" y="104775"/>
                  </a:cubicBezTo>
                  <a:cubicBezTo>
                    <a:pt x="1305454" y="113242"/>
                    <a:pt x="1304395" y="139700"/>
                    <a:pt x="1296987" y="152400"/>
                  </a:cubicBezTo>
                  <a:cubicBezTo>
                    <a:pt x="1289579" y="165100"/>
                    <a:pt x="1276879" y="184679"/>
                    <a:pt x="1271587" y="180975"/>
                  </a:cubicBezTo>
                  <a:cubicBezTo>
                    <a:pt x="1266295" y="177271"/>
                    <a:pt x="1274233" y="148696"/>
                    <a:pt x="1265237" y="130175"/>
                  </a:cubicBezTo>
                  <a:cubicBezTo>
                    <a:pt x="1256241" y="111654"/>
                    <a:pt x="1231370" y="89958"/>
                    <a:pt x="1217612" y="69850"/>
                  </a:cubicBezTo>
                  <a:cubicBezTo>
                    <a:pt x="1203854" y="49742"/>
                    <a:pt x="1195916" y="7938"/>
                    <a:pt x="1182687" y="9525"/>
                  </a:cubicBezTo>
                  <a:cubicBezTo>
                    <a:pt x="1169458" y="11112"/>
                    <a:pt x="1147233" y="60854"/>
                    <a:pt x="1138237" y="79375"/>
                  </a:cubicBezTo>
                  <a:cubicBezTo>
                    <a:pt x="1129241" y="97896"/>
                    <a:pt x="1136649" y="110067"/>
                    <a:pt x="1128712" y="120650"/>
                  </a:cubicBezTo>
                  <a:cubicBezTo>
                    <a:pt x="1120775" y="131233"/>
                    <a:pt x="1101724" y="136525"/>
                    <a:pt x="1090612" y="142875"/>
                  </a:cubicBezTo>
                  <a:cubicBezTo>
                    <a:pt x="1079500" y="149225"/>
                    <a:pt x="1070504" y="164571"/>
                    <a:pt x="1062037" y="158750"/>
                  </a:cubicBezTo>
                  <a:cubicBezTo>
                    <a:pt x="1053570" y="152929"/>
                    <a:pt x="1059920" y="118004"/>
                    <a:pt x="1039812" y="107950"/>
                  </a:cubicBezTo>
                  <a:cubicBezTo>
                    <a:pt x="1019704" y="97896"/>
                    <a:pt x="960966" y="97367"/>
                    <a:pt x="941387" y="98425"/>
                  </a:cubicBezTo>
                  <a:cubicBezTo>
                    <a:pt x="921808" y="99483"/>
                    <a:pt x="930804" y="110067"/>
                    <a:pt x="922337" y="114300"/>
                  </a:cubicBezTo>
                  <a:cubicBezTo>
                    <a:pt x="913870" y="118533"/>
                    <a:pt x="905404" y="133350"/>
                    <a:pt x="890587" y="123825"/>
                  </a:cubicBezTo>
                  <a:cubicBezTo>
                    <a:pt x="875770" y="114300"/>
                    <a:pt x="851958" y="66146"/>
                    <a:pt x="833437" y="57150"/>
                  </a:cubicBezTo>
                  <a:cubicBezTo>
                    <a:pt x="814916" y="48154"/>
                    <a:pt x="790045" y="75671"/>
                    <a:pt x="779462" y="69850"/>
                  </a:cubicBezTo>
                  <a:cubicBezTo>
                    <a:pt x="768879" y="64029"/>
                    <a:pt x="777875" y="33338"/>
                    <a:pt x="769937" y="22225"/>
                  </a:cubicBezTo>
                  <a:cubicBezTo>
                    <a:pt x="762000" y="11113"/>
                    <a:pt x="745066" y="0"/>
                    <a:pt x="731837" y="3175"/>
                  </a:cubicBezTo>
                  <a:cubicBezTo>
                    <a:pt x="718608" y="6350"/>
                    <a:pt x="706437" y="35983"/>
                    <a:pt x="690562" y="41275"/>
                  </a:cubicBezTo>
                  <a:cubicBezTo>
                    <a:pt x="674687" y="46567"/>
                    <a:pt x="652991" y="38629"/>
                    <a:pt x="636587" y="34925"/>
                  </a:cubicBezTo>
                  <a:cubicBezTo>
                    <a:pt x="620183" y="31221"/>
                    <a:pt x="574674" y="6879"/>
                    <a:pt x="560387" y="127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458695" y="2707965"/>
              <a:ext cx="1079970" cy="978131"/>
            </a:xfrm>
            <a:custGeom>
              <a:avLst/>
              <a:gdLst>
                <a:gd name="connsiteX0" fmla="*/ 446617 w 1041930"/>
                <a:gd name="connsiteY0" fmla="*/ 84667 h 1038754"/>
                <a:gd name="connsiteX1" fmla="*/ 491067 w 1041930"/>
                <a:gd name="connsiteY1" fmla="*/ 37042 h 1038754"/>
                <a:gd name="connsiteX2" fmla="*/ 570442 w 1041930"/>
                <a:gd name="connsiteY2" fmla="*/ 43392 h 1038754"/>
                <a:gd name="connsiteX3" fmla="*/ 586317 w 1041930"/>
                <a:gd name="connsiteY3" fmla="*/ 94192 h 1038754"/>
                <a:gd name="connsiteX4" fmla="*/ 618067 w 1041930"/>
                <a:gd name="connsiteY4" fmla="*/ 141817 h 1038754"/>
                <a:gd name="connsiteX5" fmla="*/ 541867 w 1041930"/>
                <a:gd name="connsiteY5" fmla="*/ 186267 h 1038754"/>
                <a:gd name="connsiteX6" fmla="*/ 548217 w 1041930"/>
                <a:gd name="connsiteY6" fmla="*/ 224367 h 1038754"/>
                <a:gd name="connsiteX7" fmla="*/ 586317 w 1041930"/>
                <a:gd name="connsiteY7" fmla="*/ 205317 h 1038754"/>
                <a:gd name="connsiteX8" fmla="*/ 643467 w 1041930"/>
                <a:gd name="connsiteY8" fmla="*/ 249767 h 1038754"/>
                <a:gd name="connsiteX9" fmla="*/ 681567 w 1041930"/>
                <a:gd name="connsiteY9" fmla="*/ 243417 h 1038754"/>
                <a:gd name="connsiteX10" fmla="*/ 760942 w 1041930"/>
                <a:gd name="connsiteY10" fmla="*/ 249767 h 1038754"/>
                <a:gd name="connsiteX11" fmla="*/ 808567 w 1041930"/>
                <a:gd name="connsiteY11" fmla="*/ 237067 h 1038754"/>
                <a:gd name="connsiteX12" fmla="*/ 859367 w 1041930"/>
                <a:gd name="connsiteY12" fmla="*/ 256117 h 1038754"/>
                <a:gd name="connsiteX13" fmla="*/ 897467 w 1041930"/>
                <a:gd name="connsiteY13" fmla="*/ 287867 h 1038754"/>
                <a:gd name="connsiteX14" fmla="*/ 872067 w 1041930"/>
                <a:gd name="connsiteY14" fmla="*/ 322792 h 1038754"/>
                <a:gd name="connsiteX15" fmla="*/ 906992 w 1041930"/>
                <a:gd name="connsiteY15" fmla="*/ 354542 h 1038754"/>
                <a:gd name="connsiteX16" fmla="*/ 960967 w 1041930"/>
                <a:gd name="connsiteY16" fmla="*/ 367242 h 1038754"/>
                <a:gd name="connsiteX17" fmla="*/ 967317 w 1041930"/>
                <a:gd name="connsiteY17" fmla="*/ 389467 h 1038754"/>
                <a:gd name="connsiteX18" fmla="*/ 999067 w 1041930"/>
                <a:gd name="connsiteY18" fmla="*/ 370417 h 1038754"/>
                <a:gd name="connsiteX19" fmla="*/ 1037167 w 1041930"/>
                <a:gd name="connsiteY19" fmla="*/ 392642 h 1038754"/>
                <a:gd name="connsiteX20" fmla="*/ 1027642 w 1041930"/>
                <a:gd name="connsiteY20" fmla="*/ 462492 h 1038754"/>
                <a:gd name="connsiteX21" fmla="*/ 989542 w 1041930"/>
                <a:gd name="connsiteY21" fmla="*/ 491067 h 1038754"/>
                <a:gd name="connsiteX22" fmla="*/ 929217 w 1041930"/>
                <a:gd name="connsiteY22" fmla="*/ 491067 h 1038754"/>
                <a:gd name="connsiteX23" fmla="*/ 945092 w 1041930"/>
                <a:gd name="connsiteY23" fmla="*/ 529167 h 1038754"/>
                <a:gd name="connsiteX24" fmla="*/ 983192 w 1041930"/>
                <a:gd name="connsiteY24" fmla="*/ 538692 h 1038754"/>
                <a:gd name="connsiteX25" fmla="*/ 1008592 w 1041930"/>
                <a:gd name="connsiteY25" fmla="*/ 576792 h 1038754"/>
                <a:gd name="connsiteX26" fmla="*/ 983192 w 1041930"/>
                <a:gd name="connsiteY26" fmla="*/ 611717 h 1038754"/>
                <a:gd name="connsiteX27" fmla="*/ 995892 w 1041930"/>
                <a:gd name="connsiteY27" fmla="*/ 652992 h 1038754"/>
                <a:gd name="connsiteX28" fmla="*/ 980017 w 1041930"/>
                <a:gd name="connsiteY28" fmla="*/ 691092 h 1038754"/>
                <a:gd name="connsiteX29" fmla="*/ 999067 w 1041930"/>
                <a:gd name="connsiteY29" fmla="*/ 779992 h 1038754"/>
                <a:gd name="connsiteX30" fmla="*/ 967317 w 1041930"/>
                <a:gd name="connsiteY30" fmla="*/ 818092 h 1038754"/>
                <a:gd name="connsiteX31" fmla="*/ 964142 w 1041930"/>
                <a:gd name="connsiteY31" fmla="*/ 884767 h 1038754"/>
                <a:gd name="connsiteX32" fmla="*/ 980017 w 1041930"/>
                <a:gd name="connsiteY32" fmla="*/ 932392 h 1038754"/>
                <a:gd name="connsiteX33" fmla="*/ 929217 w 1041930"/>
                <a:gd name="connsiteY33" fmla="*/ 964142 h 1038754"/>
                <a:gd name="connsiteX34" fmla="*/ 897467 w 1041930"/>
                <a:gd name="connsiteY34" fmla="*/ 1027642 h 1038754"/>
                <a:gd name="connsiteX35" fmla="*/ 875242 w 1041930"/>
                <a:gd name="connsiteY35" fmla="*/ 1030817 h 1038754"/>
                <a:gd name="connsiteX36" fmla="*/ 868892 w 1041930"/>
                <a:gd name="connsiteY36" fmla="*/ 983192 h 1038754"/>
                <a:gd name="connsiteX37" fmla="*/ 805392 w 1041930"/>
                <a:gd name="connsiteY37" fmla="*/ 878417 h 1038754"/>
                <a:gd name="connsiteX38" fmla="*/ 789517 w 1041930"/>
                <a:gd name="connsiteY38" fmla="*/ 868892 h 1038754"/>
                <a:gd name="connsiteX39" fmla="*/ 748242 w 1041930"/>
                <a:gd name="connsiteY39" fmla="*/ 967317 h 1038754"/>
                <a:gd name="connsiteX40" fmla="*/ 672042 w 1041930"/>
                <a:gd name="connsiteY40" fmla="*/ 1008592 h 1038754"/>
                <a:gd name="connsiteX41" fmla="*/ 656167 w 1041930"/>
                <a:gd name="connsiteY41" fmla="*/ 973667 h 1038754"/>
                <a:gd name="connsiteX42" fmla="*/ 643467 w 1041930"/>
                <a:gd name="connsiteY42" fmla="*/ 951442 h 1038754"/>
                <a:gd name="connsiteX43" fmla="*/ 548217 w 1041930"/>
                <a:gd name="connsiteY43" fmla="*/ 948267 h 1038754"/>
                <a:gd name="connsiteX44" fmla="*/ 513292 w 1041930"/>
                <a:gd name="connsiteY44" fmla="*/ 983192 h 1038754"/>
                <a:gd name="connsiteX45" fmla="*/ 456142 w 1041930"/>
                <a:gd name="connsiteY45" fmla="*/ 916517 h 1038754"/>
                <a:gd name="connsiteX46" fmla="*/ 402167 w 1041930"/>
                <a:gd name="connsiteY46" fmla="*/ 922867 h 1038754"/>
                <a:gd name="connsiteX47" fmla="*/ 367242 w 1041930"/>
                <a:gd name="connsiteY47" fmla="*/ 897467 h 1038754"/>
                <a:gd name="connsiteX48" fmla="*/ 357717 w 1041930"/>
                <a:gd name="connsiteY48" fmla="*/ 859367 h 1038754"/>
                <a:gd name="connsiteX49" fmla="*/ 303742 w 1041930"/>
                <a:gd name="connsiteY49" fmla="*/ 910167 h 1038754"/>
                <a:gd name="connsiteX50" fmla="*/ 189442 w 1041930"/>
                <a:gd name="connsiteY50" fmla="*/ 865717 h 1038754"/>
                <a:gd name="connsiteX51" fmla="*/ 157692 w 1041930"/>
                <a:gd name="connsiteY51" fmla="*/ 840317 h 1038754"/>
                <a:gd name="connsiteX52" fmla="*/ 116417 w 1041930"/>
                <a:gd name="connsiteY52" fmla="*/ 745067 h 1038754"/>
                <a:gd name="connsiteX53" fmla="*/ 125942 w 1041930"/>
                <a:gd name="connsiteY53" fmla="*/ 678392 h 1038754"/>
                <a:gd name="connsiteX54" fmla="*/ 62442 w 1041930"/>
                <a:gd name="connsiteY54" fmla="*/ 605367 h 1038754"/>
                <a:gd name="connsiteX55" fmla="*/ 78317 w 1041930"/>
                <a:gd name="connsiteY55" fmla="*/ 564092 h 1038754"/>
                <a:gd name="connsiteX56" fmla="*/ 68792 w 1041930"/>
                <a:gd name="connsiteY56" fmla="*/ 513292 h 1038754"/>
                <a:gd name="connsiteX57" fmla="*/ 135467 w 1041930"/>
                <a:gd name="connsiteY57" fmla="*/ 478367 h 1038754"/>
                <a:gd name="connsiteX58" fmla="*/ 84667 w 1041930"/>
                <a:gd name="connsiteY58" fmla="*/ 430742 h 1038754"/>
                <a:gd name="connsiteX59" fmla="*/ 27517 w 1041930"/>
                <a:gd name="connsiteY59" fmla="*/ 424392 h 1038754"/>
                <a:gd name="connsiteX60" fmla="*/ 5292 w 1041930"/>
                <a:gd name="connsiteY60" fmla="*/ 360892 h 1038754"/>
                <a:gd name="connsiteX61" fmla="*/ 59267 w 1041930"/>
                <a:gd name="connsiteY61" fmla="*/ 332317 h 1038754"/>
                <a:gd name="connsiteX62" fmla="*/ 81492 w 1041930"/>
                <a:gd name="connsiteY62" fmla="*/ 332317 h 1038754"/>
                <a:gd name="connsiteX63" fmla="*/ 116417 w 1041930"/>
                <a:gd name="connsiteY63" fmla="*/ 271992 h 1038754"/>
                <a:gd name="connsiteX64" fmla="*/ 116417 w 1041930"/>
                <a:gd name="connsiteY64" fmla="*/ 202142 h 1038754"/>
                <a:gd name="connsiteX65" fmla="*/ 176742 w 1041930"/>
                <a:gd name="connsiteY65" fmla="*/ 157692 h 1038754"/>
                <a:gd name="connsiteX66" fmla="*/ 218017 w 1041930"/>
                <a:gd name="connsiteY66" fmla="*/ 144992 h 1038754"/>
                <a:gd name="connsiteX67" fmla="*/ 259292 w 1041930"/>
                <a:gd name="connsiteY67" fmla="*/ 65617 h 1038754"/>
                <a:gd name="connsiteX68" fmla="*/ 335492 w 1041930"/>
                <a:gd name="connsiteY68" fmla="*/ 5292 h 1038754"/>
                <a:gd name="connsiteX69" fmla="*/ 383117 w 1041930"/>
                <a:gd name="connsiteY69" fmla="*/ 33867 h 1038754"/>
                <a:gd name="connsiteX70" fmla="*/ 446617 w 1041930"/>
                <a:gd name="connsiteY70" fmla="*/ 84667 h 103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41930" h="1038754">
                  <a:moveTo>
                    <a:pt x="446617" y="84667"/>
                  </a:moveTo>
                  <a:cubicBezTo>
                    <a:pt x="464609" y="85196"/>
                    <a:pt x="470430" y="43921"/>
                    <a:pt x="491067" y="37042"/>
                  </a:cubicBezTo>
                  <a:cubicBezTo>
                    <a:pt x="511704" y="30163"/>
                    <a:pt x="554567" y="33867"/>
                    <a:pt x="570442" y="43392"/>
                  </a:cubicBezTo>
                  <a:cubicBezTo>
                    <a:pt x="586317" y="52917"/>
                    <a:pt x="578380" y="77788"/>
                    <a:pt x="586317" y="94192"/>
                  </a:cubicBezTo>
                  <a:cubicBezTo>
                    <a:pt x="594255" y="110596"/>
                    <a:pt x="625475" y="126471"/>
                    <a:pt x="618067" y="141817"/>
                  </a:cubicBezTo>
                  <a:cubicBezTo>
                    <a:pt x="610659" y="157163"/>
                    <a:pt x="553509" y="172509"/>
                    <a:pt x="541867" y="186267"/>
                  </a:cubicBezTo>
                  <a:cubicBezTo>
                    <a:pt x="530225" y="200025"/>
                    <a:pt x="540809" y="221192"/>
                    <a:pt x="548217" y="224367"/>
                  </a:cubicBezTo>
                  <a:cubicBezTo>
                    <a:pt x="555625" y="227542"/>
                    <a:pt x="570442" y="201084"/>
                    <a:pt x="586317" y="205317"/>
                  </a:cubicBezTo>
                  <a:cubicBezTo>
                    <a:pt x="602192" y="209550"/>
                    <a:pt x="627592" y="243417"/>
                    <a:pt x="643467" y="249767"/>
                  </a:cubicBezTo>
                  <a:cubicBezTo>
                    <a:pt x="659342" y="256117"/>
                    <a:pt x="661988" y="243417"/>
                    <a:pt x="681567" y="243417"/>
                  </a:cubicBezTo>
                  <a:cubicBezTo>
                    <a:pt x="701146" y="243417"/>
                    <a:pt x="739775" y="250825"/>
                    <a:pt x="760942" y="249767"/>
                  </a:cubicBezTo>
                  <a:cubicBezTo>
                    <a:pt x="782109" y="248709"/>
                    <a:pt x="792163" y="236009"/>
                    <a:pt x="808567" y="237067"/>
                  </a:cubicBezTo>
                  <a:cubicBezTo>
                    <a:pt x="824971" y="238125"/>
                    <a:pt x="844550" y="247650"/>
                    <a:pt x="859367" y="256117"/>
                  </a:cubicBezTo>
                  <a:cubicBezTo>
                    <a:pt x="874184" y="264584"/>
                    <a:pt x="895350" y="276755"/>
                    <a:pt x="897467" y="287867"/>
                  </a:cubicBezTo>
                  <a:cubicBezTo>
                    <a:pt x="899584" y="298979"/>
                    <a:pt x="870480" y="311680"/>
                    <a:pt x="872067" y="322792"/>
                  </a:cubicBezTo>
                  <a:cubicBezTo>
                    <a:pt x="873654" y="333904"/>
                    <a:pt x="892175" y="347134"/>
                    <a:pt x="906992" y="354542"/>
                  </a:cubicBezTo>
                  <a:cubicBezTo>
                    <a:pt x="921809" y="361950"/>
                    <a:pt x="950913" y="361421"/>
                    <a:pt x="960967" y="367242"/>
                  </a:cubicBezTo>
                  <a:cubicBezTo>
                    <a:pt x="971021" y="373063"/>
                    <a:pt x="960967" y="388938"/>
                    <a:pt x="967317" y="389467"/>
                  </a:cubicBezTo>
                  <a:cubicBezTo>
                    <a:pt x="973667" y="389996"/>
                    <a:pt x="987425" y="369888"/>
                    <a:pt x="999067" y="370417"/>
                  </a:cubicBezTo>
                  <a:cubicBezTo>
                    <a:pt x="1010709" y="370946"/>
                    <a:pt x="1032404" y="377296"/>
                    <a:pt x="1037167" y="392642"/>
                  </a:cubicBezTo>
                  <a:cubicBezTo>
                    <a:pt x="1041930" y="407988"/>
                    <a:pt x="1035580" y="446088"/>
                    <a:pt x="1027642" y="462492"/>
                  </a:cubicBezTo>
                  <a:cubicBezTo>
                    <a:pt x="1019705" y="478896"/>
                    <a:pt x="1005946" y="486304"/>
                    <a:pt x="989542" y="491067"/>
                  </a:cubicBezTo>
                  <a:cubicBezTo>
                    <a:pt x="973138" y="495830"/>
                    <a:pt x="936625" y="484717"/>
                    <a:pt x="929217" y="491067"/>
                  </a:cubicBezTo>
                  <a:cubicBezTo>
                    <a:pt x="921809" y="497417"/>
                    <a:pt x="936096" y="521230"/>
                    <a:pt x="945092" y="529167"/>
                  </a:cubicBezTo>
                  <a:cubicBezTo>
                    <a:pt x="954088" y="537105"/>
                    <a:pt x="972609" y="530755"/>
                    <a:pt x="983192" y="538692"/>
                  </a:cubicBezTo>
                  <a:cubicBezTo>
                    <a:pt x="993775" y="546629"/>
                    <a:pt x="1008592" y="564621"/>
                    <a:pt x="1008592" y="576792"/>
                  </a:cubicBezTo>
                  <a:cubicBezTo>
                    <a:pt x="1008592" y="588963"/>
                    <a:pt x="985309" y="599017"/>
                    <a:pt x="983192" y="611717"/>
                  </a:cubicBezTo>
                  <a:cubicBezTo>
                    <a:pt x="981075" y="624417"/>
                    <a:pt x="996421" y="639763"/>
                    <a:pt x="995892" y="652992"/>
                  </a:cubicBezTo>
                  <a:cubicBezTo>
                    <a:pt x="995363" y="666221"/>
                    <a:pt x="979488" y="669925"/>
                    <a:pt x="980017" y="691092"/>
                  </a:cubicBezTo>
                  <a:cubicBezTo>
                    <a:pt x="980546" y="712259"/>
                    <a:pt x="1001184" y="758825"/>
                    <a:pt x="999067" y="779992"/>
                  </a:cubicBezTo>
                  <a:cubicBezTo>
                    <a:pt x="996950" y="801159"/>
                    <a:pt x="973138" y="800630"/>
                    <a:pt x="967317" y="818092"/>
                  </a:cubicBezTo>
                  <a:cubicBezTo>
                    <a:pt x="961496" y="835554"/>
                    <a:pt x="962025" y="865717"/>
                    <a:pt x="964142" y="884767"/>
                  </a:cubicBezTo>
                  <a:cubicBezTo>
                    <a:pt x="966259" y="903817"/>
                    <a:pt x="985838" y="919163"/>
                    <a:pt x="980017" y="932392"/>
                  </a:cubicBezTo>
                  <a:cubicBezTo>
                    <a:pt x="974196" y="945621"/>
                    <a:pt x="942975" y="948267"/>
                    <a:pt x="929217" y="964142"/>
                  </a:cubicBezTo>
                  <a:cubicBezTo>
                    <a:pt x="915459" y="980017"/>
                    <a:pt x="906463" y="1016530"/>
                    <a:pt x="897467" y="1027642"/>
                  </a:cubicBezTo>
                  <a:cubicBezTo>
                    <a:pt x="888471" y="1038754"/>
                    <a:pt x="880005" y="1038225"/>
                    <a:pt x="875242" y="1030817"/>
                  </a:cubicBezTo>
                  <a:cubicBezTo>
                    <a:pt x="870480" y="1023409"/>
                    <a:pt x="880534" y="1008592"/>
                    <a:pt x="868892" y="983192"/>
                  </a:cubicBezTo>
                  <a:cubicBezTo>
                    <a:pt x="857250" y="957792"/>
                    <a:pt x="818621" y="897467"/>
                    <a:pt x="805392" y="878417"/>
                  </a:cubicBezTo>
                  <a:cubicBezTo>
                    <a:pt x="792163" y="859367"/>
                    <a:pt x="799042" y="854075"/>
                    <a:pt x="789517" y="868892"/>
                  </a:cubicBezTo>
                  <a:cubicBezTo>
                    <a:pt x="779992" y="883709"/>
                    <a:pt x="767821" y="944034"/>
                    <a:pt x="748242" y="967317"/>
                  </a:cubicBezTo>
                  <a:cubicBezTo>
                    <a:pt x="728663" y="990600"/>
                    <a:pt x="687388" y="1007534"/>
                    <a:pt x="672042" y="1008592"/>
                  </a:cubicBezTo>
                  <a:cubicBezTo>
                    <a:pt x="656696" y="1009650"/>
                    <a:pt x="660930" y="983192"/>
                    <a:pt x="656167" y="973667"/>
                  </a:cubicBezTo>
                  <a:cubicBezTo>
                    <a:pt x="651404" y="964142"/>
                    <a:pt x="661459" y="955675"/>
                    <a:pt x="643467" y="951442"/>
                  </a:cubicBezTo>
                  <a:cubicBezTo>
                    <a:pt x="625475" y="947209"/>
                    <a:pt x="569913" y="942975"/>
                    <a:pt x="548217" y="948267"/>
                  </a:cubicBezTo>
                  <a:cubicBezTo>
                    <a:pt x="526521" y="953559"/>
                    <a:pt x="528638" y="988484"/>
                    <a:pt x="513292" y="983192"/>
                  </a:cubicBezTo>
                  <a:cubicBezTo>
                    <a:pt x="497946" y="977900"/>
                    <a:pt x="474663" y="926571"/>
                    <a:pt x="456142" y="916517"/>
                  </a:cubicBezTo>
                  <a:cubicBezTo>
                    <a:pt x="437621" y="906463"/>
                    <a:pt x="416984" y="926042"/>
                    <a:pt x="402167" y="922867"/>
                  </a:cubicBezTo>
                  <a:cubicBezTo>
                    <a:pt x="387350" y="919692"/>
                    <a:pt x="374650" y="908050"/>
                    <a:pt x="367242" y="897467"/>
                  </a:cubicBezTo>
                  <a:cubicBezTo>
                    <a:pt x="359834" y="886884"/>
                    <a:pt x="368300" y="857250"/>
                    <a:pt x="357717" y="859367"/>
                  </a:cubicBezTo>
                  <a:cubicBezTo>
                    <a:pt x="347134" y="861484"/>
                    <a:pt x="331788" y="909109"/>
                    <a:pt x="303742" y="910167"/>
                  </a:cubicBezTo>
                  <a:cubicBezTo>
                    <a:pt x="275696" y="911225"/>
                    <a:pt x="213784" y="877359"/>
                    <a:pt x="189442" y="865717"/>
                  </a:cubicBezTo>
                  <a:cubicBezTo>
                    <a:pt x="165100" y="854075"/>
                    <a:pt x="169863" y="860425"/>
                    <a:pt x="157692" y="840317"/>
                  </a:cubicBezTo>
                  <a:cubicBezTo>
                    <a:pt x="145521" y="820209"/>
                    <a:pt x="121709" y="772055"/>
                    <a:pt x="116417" y="745067"/>
                  </a:cubicBezTo>
                  <a:cubicBezTo>
                    <a:pt x="111125" y="718080"/>
                    <a:pt x="134938" y="701675"/>
                    <a:pt x="125942" y="678392"/>
                  </a:cubicBezTo>
                  <a:cubicBezTo>
                    <a:pt x="116946" y="655109"/>
                    <a:pt x="70379" y="624417"/>
                    <a:pt x="62442" y="605367"/>
                  </a:cubicBezTo>
                  <a:cubicBezTo>
                    <a:pt x="54505" y="586317"/>
                    <a:pt x="77259" y="579438"/>
                    <a:pt x="78317" y="564092"/>
                  </a:cubicBezTo>
                  <a:cubicBezTo>
                    <a:pt x="79375" y="548746"/>
                    <a:pt x="59267" y="527579"/>
                    <a:pt x="68792" y="513292"/>
                  </a:cubicBezTo>
                  <a:cubicBezTo>
                    <a:pt x="78317" y="499005"/>
                    <a:pt x="132821" y="492125"/>
                    <a:pt x="135467" y="478367"/>
                  </a:cubicBezTo>
                  <a:cubicBezTo>
                    <a:pt x="138113" y="464609"/>
                    <a:pt x="102659" y="439738"/>
                    <a:pt x="84667" y="430742"/>
                  </a:cubicBezTo>
                  <a:cubicBezTo>
                    <a:pt x="66675" y="421746"/>
                    <a:pt x="40746" y="436034"/>
                    <a:pt x="27517" y="424392"/>
                  </a:cubicBezTo>
                  <a:cubicBezTo>
                    <a:pt x="14288" y="412750"/>
                    <a:pt x="0" y="376238"/>
                    <a:pt x="5292" y="360892"/>
                  </a:cubicBezTo>
                  <a:cubicBezTo>
                    <a:pt x="10584" y="345546"/>
                    <a:pt x="46567" y="337080"/>
                    <a:pt x="59267" y="332317"/>
                  </a:cubicBezTo>
                  <a:cubicBezTo>
                    <a:pt x="71967" y="327554"/>
                    <a:pt x="71967" y="342371"/>
                    <a:pt x="81492" y="332317"/>
                  </a:cubicBezTo>
                  <a:cubicBezTo>
                    <a:pt x="91017" y="322263"/>
                    <a:pt x="110596" y="293688"/>
                    <a:pt x="116417" y="271992"/>
                  </a:cubicBezTo>
                  <a:cubicBezTo>
                    <a:pt x="122238" y="250296"/>
                    <a:pt x="106363" y="221192"/>
                    <a:pt x="116417" y="202142"/>
                  </a:cubicBezTo>
                  <a:cubicBezTo>
                    <a:pt x="126471" y="183092"/>
                    <a:pt x="159809" y="167217"/>
                    <a:pt x="176742" y="157692"/>
                  </a:cubicBezTo>
                  <a:cubicBezTo>
                    <a:pt x="193675" y="148167"/>
                    <a:pt x="204259" y="160338"/>
                    <a:pt x="218017" y="144992"/>
                  </a:cubicBezTo>
                  <a:cubicBezTo>
                    <a:pt x="231775" y="129646"/>
                    <a:pt x="239713" y="88900"/>
                    <a:pt x="259292" y="65617"/>
                  </a:cubicBezTo>
                  <a:cubicBezTo>
                    <a:pt x="278871" y="42334"/>
                    <a:pt x="314855" y="10584"/>
                    <a:pt x="335492" y="5292"/>
                  </a:cubicBezTo>
                  <a:cubicBezTo>
                    <a:pt x="356129" y="0"/>
                    <a:pt x="369359" y="24342"/>
                    <a:pt x="383117" y="33867"/>
                  </a:cubicBezTo>
                  <a:cubicBezTo>
                    <a:pt x="396875" y="43392"/>
                    <a:pt x="428625" y="84138"/>
                    <a:pt x="446617" y="8466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2668656" y="1788632"/>
              <a:ext cx="966433" cy="946241"/>
            </a:xfrm>
            <a:custGeom>
              <a:avLst/>
              <a:gdLst>
                <a:gd name="connsiteX0" fmla="*/ 0 w 932392"/>
                <a:gd name="connsiteY0" fmla="*/ 337079 h 1004887"/>
                <a:gd name="connsiteX1" fmla="*/ 53975 w 932392"/>
                <a:gd name="connsiteY1" fmla="*/ 283104 h 1004887"/>
                <a:gd name="connsiteX2" fmla="*/ 101600 w 932392"/>
                <a:gd name="connsiteY2" fmla="*/ 273579 h 1004887"/>
                <a:gd name="connsiteX3" fmla="*/ 98425 w 932392"/>
                <a:gd name="connsiteY3" fmla="*/ 222779 h 1004887"/>
                <a:gd name="connsiteX4" fmla="*/ 152400 w 932392"/>
                <a:gd name="connsiteY4" fmla="*/ 210079 h 1004887"/>
                <a:gd name="connsiteX5" fmla="*/ 174625 w 932392"/>
                <a:gd name="connsiteY5" fmla="*/ 168804 h 1004887"/>
                <a:gd name="connsiteX6" fmla="*/ 225425 w 932392"/>
                <a:gd name="connsiteY6" fmla="*/ 171979 h 1004887"/>
                <a:gd name="connsiteX7" fmla="*/ 260350 w 932392"/>
                <a:gd name="connsiteY7" fmla="*/ 152929 h 1004887"/>
                <a:gd name="connsiteX8" fmla="*/ 333375 w 932392"/>
                <a:gd name="connsiteY8" fmla="*/ 197379 h 1004887"/>
                <a:gd name="connsiteX9" fmla="*/ 400050 w 932392"/>
                <a:gd name="connsiteY9" fmla="*/ 197379 h 1004887"/>
                <a:gd name="connsiteX10" fmla="*/ 406400 w 932392"/>
                <a:gd name="connsiteY10" fmla="*/ 149754 h 1004887"/>
                <a:gd name="connsiteX11" fmla="*/ 431800 w 932392"/>
                <a:gd name="connsiteY11" fmla="*/ 137054 h 1004887"/>
                <a:gd name="connsiteX12" fmla="*/ 434975 w 932392"/>
                <a:gd name="connsiteY12" fmla="*/ 79904 h 1004887"/>
                <a:gd name="connsiteX13" fmla="*/ 454025 w 932392"/>
                <a:gd name="connsiteY13" fmla="*/ 76729 h 1004887"/>
                <a:gd name="connsiteX14" fmla="*/ 488950 w 932392"/>
                <a:gd name="connsiteY14" fmla="*/ 38629 h 1004887"/>
                <a:gd name="connsiteX15" fmla="*/ 546100 w 932392"/>
                <a:gd name="connsiteY15" fmla="*/ 57679 h 1004887"/>
                <a:gd name="connsiteX16" fmla="*/ 615950 w 932392"/>
                <a:gd name="connsiteY16" fmla="*/ 64029 h 1004887"/>
                <a:gd name="connsiteX17" fmla="*/ 647700 w 932392"/>
                <a:gd name="connsiteY17" fmla="*/ 13229 h 1004887"/>
                <a:gd name="connsiteX18" fmla="*/ 768350 w 932392"/>
                <a:gd name="connsiteY18" fmla="*/ 22754 h 1004887"/>
                <a:gd name="connsiteX19" fmla="*/ 768350 w 932392"/>
                <a:gd name="connsiteY19" fmla="*/ 149754 h 1004887"/>
                <a:gd name="connsiteX20" fmla="*/ 828675 w 932392"/>
                <a:gd name="connsiteY20" fmla="*/ 203729 h 1004887"/>
                <a:gd name="connsiteX21" fmla="*/ 822325 w 932392"/>
                <a:gd name="connsiteY21" fmla="*/ 257704 h 1004887"/>
                <a:gd name="connsiteX22" fmla="*/ 885825 w 932392"/>
                <a:gd name="connsiteY22" fmla="*/ 314854 h 1004887"/>
                <a:gd name="connsiteX23" fmla="*/ 844550 w 932392"/>
                <a:gd name="connsiteY23" fmla="*/ 467254 h 1004887"/>
                <a:gd name="connsiteX24" fmla="*/ 838200 w 932392"/>
                <a:gd name="connsiteY24" fmla="*/ 514879 h 1004887"/>
                <a:gd name="connsiteX25" fmla="*/ 898525 w 932392"/>
                <a:gd name="connsiteY25" fmla="*/ 587904 h 1004887"/>
                <a:gd name="connsiteX26" fmla="*/ 914400 w 932392"/>
                <a:gd name="connsiteY26" fmla="*/ 645054 h 1004887"/>
                <a:gd name="connsiteX27" fmla="*/ 790575 w 932392"/>
                <a:gd name="connsiteY27" fmla="*/ 727604 h 1004887"/>
                <a:gd name="connsiteX28" fmla="*/ 701675 w 932392"/>
                <a:gd name="connsiteY28" fmla="*/ 737129 h 1004887"/>
                <a:gd name="connsiteX29" fmla="*/ 679450 w 932392"/>
                <a:gd name="connsiteY29" fmla="*/ 718079 h 1004887"/>
                <a:gd name="connsiteX30" fmla="*/ 628650 w 932392"/>
                <a:gd name="connsiteY30" fmla="*/ 737129 h 1004887"/>
                <a:gd name="connsiteX31" fmla="*/ 641350 w 932392"/>
                <a:gd name="connsiteY31" fmla="*/ 803804 h 1004887"/>
                <a:gd name="connsiteX32" fmla="*/ 657225 w 932392"/>
                <a:gd name="connsiteY32" fmla="*/ 860954 h 1004887"/>
                <a:gd name="connsiteX33" fmla="*/ 568325 w 932392"/>
                <a:gd name="connsiteY33" fmla="*/ 921279 h 1004887"/>
                <a:gd name="connsiteX34" fmla="*/ 555625 w 932392"/>
                <a:gd name="connsiteY34" fmla="*/ 968904 h 1004887"/>
                <a:gd name="connsiteX35" fmla="*/ 428625 w 932392"/>
                <a:gd name="connsiteY35" fmla="*/ 981604 h 1004887"/>
                <a:gd name="connsiteX36" fmla="*/ 342900 w 932392"/>
                <a:gd name="connsiteY36" fmla="*/ 972079 h 1004887"/>
                <a:gd name="connsiteX37" fmla="*/ 307975 w 932392"/>
                <a:gd name="connsiteY37" fmla="*/ 994304 h 1004887"/>
                <a:gd name="connsiteX38" fmla="*/ 276225 w 932392"/>
                <a:gd name="connsiteY38" fmla="*/ 908579 h 1004887"/>
                <a:gd name="connsiteX39" fmla="*/ 244475 w 932392"/>
                <a:gd name="connsiteY39" fmla="*/ 873654 h 1004887"/>
                <a:gd name="connsiteX40" fmla="*/ 196850 w 932392"/>
                <a:gd name="connsiteY40" fmla="*/ 819679 h 1004887"/>
                <a:gd name="connsiteX41" fmla="*/ 187325 w 932392"/>
                <a:gd name="connsiteY41" fmla="*/ 784754 h 1004887"/>
                <a:gd name="connsiteX42" fmla="*/ 238125 w 932392"/>
                <a:gd name="connsiteY42" fmla="*/ 778404 h 1004887"/>
                <a:gd name="connsiteX43" fmla="*/ 241300 w 932392"/>
                <a:gd name="connsiteY43" fmla="*/ 708554 h 1004887"/>
                <a:gd name="connsiteX44" fmla="*/ 288925 w 932392"/>
                <a:gd name="connsiteY44" fmla="*/ 689504 h 1004887"/>
                <a:gd name="connsiteX45" fmla="*/ 238125 w 932392"/>
                <a:gd name="connsiteY45" fmla="*/ 667279 h 1004887"/>
                <a:gd name="connsiteX46" fmla="*/ 222250 w 932392"/>
                <a:gd name="connsiteY46" fmla="*/ 606954 h 1004887"/>
                <a:gd name="connsiteX47" fmla="*/ 168275 w 932392"/>
                <a:gd name="connsiteY47" fmla="*/ 562504 h 1004887"/>
                <a:gd name="connsiteX48" fmla="*/ 114300 w 932392"/>
                <a:gd name="connsiteY48" fmla="*/ 533929 h 1004887"/>
                <a:gd name="connsiteX49" fmla="*/ 130175 w 932392"/>
                <a:gd name="connsiteY49" fmla="*/ 489479 h 1004887"/>
                <a:gd name="connsiteX50" fmla="*/ 92075 w 932392"/>
                <a:gd name="connsiteY50" fmla="*/ 425979 h 1004887"/>
                <a:gd name="connsiteX51" fmla="*/ 53975 w 932392"/>
                <a:gd name="connsiteY51" fmla="*/ 375179 h 1004887"/>
                <a:gd name="connsiteX52" fmla="*/ 0 w 932392"/>
                <a:gd name="connsiteY52" fmla="*/ 337079 h 100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932392" h="1004887">
                  <a:moveTo>
                    <a:pt x="0" y="337079"/>
                  </a:moveTo>
                  <a:cubicBezTo>
                    <a:pt x="0" y="321733"/>
                    <a:pt x="37042" y="293687"/>
                    <a:pt x="53975" y="283104"/>
                  </a:cubicBezTo>
                  <a:cubicBezTo>
                    <a:pt x="70908" y="272521"/>
                    <a:pt x="94192" y="283633"/>
                    <a:pt x="101600" y="273579"/>
                  </a:cubicBezTo>
                  <a:cubicBezTo>
                    <a:pt x="109008" y="263525"/>
                    <a:pt x="89958" y="233362"/>
                    <a:pt x="98425" y="222779"/>
                  </a:cubicBezTo>
                  <a:cubicBezTo>
                    <a:pt x="106892" y="212196"/>
                    <a:pt x="139700" y="219075"/>
                    <a:pt x="152400" y="210079"/>
                  </a:cubicBezTo>
                  <a:cubicBezTo>
                    <a:pt x="165100" y="201083"/>
                    <a:pt x="162454" y="175154"/>
                    <a:pt x="174625" y="168804"/>
                  </a:cubicBezTo>
                  <a:cubicBezTo>
                    <a:pt x="186796" y="162454"/>
                    <a:pt x="211138" y="174625"/>
                    <a:pt x="225425" y="171979"/>
                  </a:cubicBezTo>
                  <a:cubicBezTo>
                    <a:pt x="239712" y="169333"/>
                    <a:pt x="242358" y="148696"/>
                    <a:pt x="260350" y="152929"/>
                  </a:cubicBezTo>
                  <a:cubicBezTo>
                    <a:pt x="278342" y="157162"/>
                    <a:pt x="310092" y="189971"/>
                    <a:pt x="333375" y="197379"/>
                  </a:cubicBezTo>
                  <a:cubicBezTo>
                    <a:pt x="356658" y="204787"/>
                    <a:pt x="387879" y="205316"/>
                    <a:pt x="400050" y="197379"/>
                  </a:cubicBezTo>
                  <a:cubicBezTo>
                    <a:pt x="412221" y="189442"/>
                    <a:pt x="401108" y="159808"/>
                    <a:pt x="406400" y="149754"/>
                  </a:cubicBezTo>
                  <a:cubicBezTo>
                    <a:pt x="411692" y="139700"/>
                    <a:pt x="427038" y="148696"/>
                    <a:pt x="431800" y="137054"/>
                  </a:cubicBezTo>
                  <a:cubicBezTo>
                    <a:pt x="436562" y="125412"/>
                    <a:pt x="431271" y="89958"/>
                    <a:pt x="434975" y="79904"/>
                  </a:cubicBezTo>
                  <a:cubicBezTo>
                    <a:pt x="438679" y="69850"/>
                    <a:pt x="445029" y="83608"/>
                    <a:pt x="454025" y="76729"/>
                  </a:cubicBezTo>
                  <a:cubicBezTo>
                    <a:pt x="463021" y="69850"/>
                    <a:pt x="473604" y="41804"/>
                    <a:pt x="488950" y="38629"/>
                  </a:cubicBezTo>
                  <a:cubicBezTo>
                    <a:pt x="504296" y="35454"/>
                    <a:pt x="524933" y="53446"/>
                    <a:pt x="546100" y="57679"/>
                  </a:cubicBezTo>
                  <a:cubicBezTo>
                    <a:pt x="567267" y="61912"/>
                    <a:pt x="599017" y="71437"/>
                    <a:pt x="615950" y="64029"/>
                  </a:cubicBezTo>
                  <a:cubicBezTo>
                    <a:pt x="632883" y="56621"/>
                    <a:pt x="622300" y="20108"/>
                    <a:pt x="647700" y="13229"/>
                  </a:cubicBezTo>
                  <a:cubicBezTo>
                    <a:pt x="673100" y="6350"/>
                    <a:pt x="748242" y="0"/>
                    <a:pt x="768350" y="22754"/>
                  </a:cubicBezTo>
                  <a:cubicBezTo>
                    <a:pt x="788458" y="45508"/>
                    <a:pt x="758296" y="119592"/>
                    <a:pt x="768350" y="149754"/>
                  </a:cubicBezTo>
                  <a:cubicBezTo>
                    <a:pt x="778404" y="179916"/>
                    <a:pt x="819679" y="185737"/>
                    <a:pt x="828675" y="203729"/>
                  </a:cubicBezTo>
                  <a:cubicBezTo>
                    <a:pt x="837671" y="221721"/>
                    <a:pt x="812800" y="239183"/>
                    <a:pt x="822325" y="257704"/>
                  </a:cubicBezTo>
                  <a:cubicBezTo>
                    <a:pt x="831850" y="276225"/>
                    <a:pt x="882121" y="279929"/>
                    <a:pt x="885825" y="314854"/>
                  </a:cubicBezTo>
                  <a:cubicBezTo>
                    <a:pt x="889529" y="349779"/>
                    <a:pt x="852487" y="433917"/>
                    <a:pt x="844550" y="467254"/>
                  </a:cubicBezTo>
                  <a:cubicBezTo>
                    <a:pt x="836613" y="500591"/>
                    <a:pt x="829204" y="494771"/>
                    <a:pt x="838200" y="514879"/>
                  </a:cubicBezTo>
                  <a:cubicBezTo>
                    <a:pt x="847196" y="534987"/>
                    <a:pt x="885825" y="566208"/>
                    <a:pt x="898525" y="587904"/>
                  </a:cubicBezTo>
                  <a:cubicBezTo>
                    <a:pt x="911225" y="609600"/>
                    <a:pt x="932392" y="621771"/>
                    <a:pt x="914400" y="645054"/>
                  </a:cubicBezTo>
                  <a:cubicBezTo>
                    <a:pt x="896408" y="668337"/>
                    <a:pt x="826029" y="712258"/>
                    <a:pt x="790575" y="727604"/>
                  </a:cubicBezTo>
                  <a:cubicBezTo>
                    <a:pt x="755121" y="742950"/>
                    <a:pt x="720196" y="738716"/>
                    <a:pt x="701675" y="737129"/>
                  </a:cubicBezTo>
                  <a:cubicBezTo>
                    <a:pt x="683154" y="735542"/>
                    <a:pt x="691621" y="718079"/>
                    <a:pt x="679450" y="718079"/>
                  </a:cubicBezTo>
                  <a:cubicBezTo>
                    <a:pt x="667279" y="718079"/>
                    <a:pt x="635000" y="722841"/>
                    <a:pt x="628650" y="737129"/>
                  </a:cubicBezTo>
                  <a:cubicBezTo>
                    <a:pt x="622300" y="751417"/>
                    <a:pt x="636588" y="783167"/>
                    <a:pt x="641350" y="803804"/>
                  </a:cubicBezTo>
                  <a:cubicBezTo>
                    <a:pt x="646112" y="824441"/>
                    <a:pt x="669396" y="841375"/>
                    <a:pt x="657225" y="860954"/>
                  </a:cubicBezTo>
                  <a:cubicBezTo>
                    <a:pt x="645054" y="880533"/>
                    <a:pt x="585258" y="903287"/>
                    <a:pt x="568325" y="921279"/>
                  </a:cubicBezTo>
                  <a:cubicBezTo>
                    <a:pt x="551392" y="939271"/>
                    <a:pt x="578908" y="958850"/>
                    <a:pt x="555625" y="968904"/>
                  </a:cubicBezTo>
                  <a:cubicBezTo>
                    <a:pt x="532342" y="978958"/>
                    <a:pt x="464079" y="981075"/>
                    <a:pt x="428625" y="981604"/>
                  </a:cubicBezTo>
                  <a:cubicBezTo>
                    <a:pt x="393171" y="982133"/>
                    <a:pt x="363008" y="969962"/>
                    <a:pt x="342900" y="972079"/>
                  </a:cubicBezTo>
                  <a:cubicBezTo>
                    <a:pt x="322792" y="974196"/>
                    <a:pt x="319087" y="1004887"/>
                    <a:pt x="307975" y="994304"/>
                  </a:cubicBezTo>
                  <a:cubicBezTo>
                    <a:pt x="296863" y="983721"/>
                    <a:pt x="286808" y="928687"/>
                    <a:pt x="276225" y="908579"/>
                  </a:cubicBezTo>
                  <a:cubicBezTo>
                    <a:pt x="265642" y="888471"/>
                    <a:pt x="257704" y="888471"/>
                    <a:pt x="244475" y="873654"/>
                  </a:cubicBezTo>
                  <a:cubicBezTo>
                    <a:pt x="231246" y="858837"/>
                    <a:pt x="206375" y="834496"/>
                    <a:pt x="196850" y="819679"/>
                  </a:cubicBezTo>
                  <a:cubicBezTo>
                    <a:pt x="187325" y="804862"/>
                    <a:pt x="180446" y="791633"/>
                    <a:pt x="187325" y="784754"/>
                  </a:cubicBezTo>
                  <a:cubicBezTo>
                    <a:pt x="194204" y="777875"/>
                    <a:pt x="229129" y="791104"/>
                    <a:pt x="238125" y="778404"/>
                  </a:cubicBezTo>
                  <a:cubicBezTo>
                    <a:pt x="247121" y="765704"/>
                    <a:pt x="232833" y="723371"/>
                    <a:pt x="241300" y="708554"/>
                  </a:cubicBezTo>
                  <a:cubicBezTo>
                    <a:pt x="249767" y="693737"/>
                    <a:pt x="289454" y="696383"/>
                    <a:pt x="288925" y="689504"/>
                  </a:cubicBezTo>
                  <a:cubicBezTo>
                    <a:pt x="288396" y="682625"/>
                    <a:pt x="249238" y="681037"/>
                    <a:pt x="238125" y="667279"/>
                  </a:cubicBezTo>
                  <a:cubicBezTo>
                    <a:pt x="227012" y="653521"/>
                    <a:pt x="233892" y="624416"/>
                    <a:pt x="222250" y="606954"/>
                  </a:cubicBezTo>
                  <a:cubicBezTo>
                    <a:pt x="210608" y="589492"/>
                    <a:pt x="186267" y="574675"/>
                    <a:pt x="168275" y="562504"/>
                  </a:cubicBezTo>
                  <a:cubicBezTo>
                    <a:pt x="150283" y="550333"/>
                    <a:pt x="120650" y="546100"/>
                    <a:pt x="114300" y="533929"/>
                  </a:cubicBezTo>
                  <a:cubicBezTo>
                    <a:pt x="107950" y="521758"/>
                    <a:pt x="133879" y="507471"/>
                    <a:pt x="130175" y="489479"/>
                  </a:cubicBezTo>
                  <a:cubicBezTo>
                    <a:pt x="126471" y="471487"/>
                    <a:pt x="104775" y="445029"/>
                    <a:pt x="92075" y="425979"/>
                  </a:cubicBezTo>
                  <a:cubicBezTo>
                    <a:pt x="79375" y="406929"/>
                    <a:pt x="65087" y="384175"/>
                    <a:pt x="53975" y="375179"/>
                  </a:cubicBezTo>
                  <a:cubicBezTo>
                    <a:pt x="42863" y="366183"/>
                    <a:pt x="0" y="352425"/>
                    <a:pt x="0" y="33707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2402091" y="2689030"/>
              <a:ext cx="1134818" cy="855553"/>
            </a:xfrm>
            <a:custGeom>
              <a:avLst/>
              <a:gdLst>
                <a:gd name="connsiteX0" fmla="*/ 98425 w 1094846"/>
                <a:gd name="connsiteY0" fmla="*/ 374650 h 908579"/>
                <a:gd name="connsiteX1" fmla="*/ 98425 w 1094846"/>
                <a:gd name="connsiteY1" fmla="*/ 273050 h 908579"/>
                <a:gd name="connsiteX2" fmla="*/ 142875 w 1094846"/>
                <a:gd name="connsiteY2" fmla="*/ 250825 h 908579"/>
                <a:gd name="connsiteX3" fmla="*/ 152400 w 1094846"/>
                <a:gd name="connsiteY3" fmla="*/ 174625 h 908579"/>
                <a:gd name="connsiteX4" fmla="*/ 187325 w 1094846"/>
                <a:gd name="connsiteY4" fmla="*/ 158750 h 908579"/>
                <a:gd name="connsiteX5" fmla="*/ 231775 w 1094846"/>
                <a:gd name="connsiteY5" fmla="*/ 133350 h 908579"/>
                <a:gd name="connsiteX6" fmla="*/ 352425 w 1094846"/>
                <a:gd name="connsiteY6" fmla="*/ 130175 h 908579"/>
                <a:gd name="connsiteX7" fmla="*/ 409575 w 1094846"/>
                <a:gd name="connsiteY7" fmla="*/ 146050 h 908579"/>
                <a:gd name="connsiteX8" fmla="*/ 450850 w 1094846"/>
                <a:gd name="connsiteY8" fmla="*/ 152400 h 908579"/>
                <a:gd name="connsiteX9" fmla="*/ 488950 w 1094846"/>
                <a:gd name="connsiteY9" fmla="*/ 146050 h 908579"/>
                <a:gd name="connsiteX10" fmla="*/ 501650 w 1094846"/>
                <a:gd name="connsiteY10" fmla="*/ 165100 h 908579"/>
                <a:gd name="connsiteX11" fmla="*/ 558800 w 1094846"/>
                <a:gd name="connsiteY11" fmla="*/ 146050 h 908579"/>
                <a:gd name="connsiteX12" fmla="*/ 625475 w 1094846"/>
                <a:gd name="connsiteY12" fmla="*/ 88900 h 908579"/>
                <a:gd name="connsiteX13" fmla="*/ 654050 w 1094846"/>
                <a:gd name="connsiteY13" fmla="*/ 88900 h 908579"/>
                <a:gd name="connsiteX14" fmla="*/ 673100 w 1094846"/>
                <a:gd name="connsiteY14" fmla="*/ 60325 h 908579"/>
                <a:gd name="connsiteX15" fmla="*/ 720725 w 1094846"/>
                <a:gd name="connsiteY15" fmla="*/ 22225 h 908579"/>
                <a:gd name="connsiteX16" fmla="*/ 777875 w 1094846"/>
                <a:gd name="connsiteY16" fmla="*/ 3175 h 908579"/>
                <a:gd name="connsiteX17" fmla="*/ 844550 w 1094846"/>
                <a:gd name="connsiteY17" fmla="*/ 3175 h 908579"/>
                <a:gd name="connsiteX18" fmla="*/ 876300 w 1094846"/>
                <a:gd name="connsiteY18" fmla="*/ 15875 h 908579"/>
                <a:gd name="connsiteX19" fmla="*/ 873125 w 1094846"/>
                <a:gd name="connsiteY19" fmla="*/ 76200 h 908579"/>
                <a:gd name="connsiteX20" fmla="*/ 908050 w 1094846"/>
                <a:gd name="connsiteY20" fmla="*/ 73025 h 908579"/>
                <a:gd name="connsiteX21" fmla="*/ 968375 w 1094846"/>
                <a:gd name="connsiteY21" fmla="*/ 279400 h 908579"/>
                <a:gd name="connsiteX22" fmla="*/ 1082675 w 1094846"/>
                <a:gd name="connsiteY22" fmla="*/ 438150 h 908579"/>
                <a:gd name="connsiteX23" fmla="*/ 1041400 w 1094846"/>
                <a:gd name="connsiteY23" fmla="*/ 508000 h 908579"/>
                <a:gd name="connsiteX24" fmla="*/ 1003300 w 1094846"/>
                <a:gd name="connsiteY24" fmla="*/ 539750 h 908579"/>
                <a:gd name="connsiteX25" fmla="*/ 996950 w 1094846"/>
                <a:gd name="connsiteY25" fmla="*/ 590550 h 908579"/>
                <a:gd name="connsiteX26" fmla="*/ 908050 w 1094846"/>
                <a:gd name="connsiteY26" fmla="*/ 596900 h 908579"/>
                <a:gd name="connsiteX27" fmla="*/ 866775 w 1094846"/>
                <a:gd name="connsiteY27" fmla="*/ 650875 h 908579"/>
                <a:gd name="connsiteX28" fmla="*/ 819150 w 1094846"/>
                <a:gd name="connsiteY28" fmla="*/ 666750 h 908579"/>
                <a:gd name="connsiteX29" fmla="*/ 771525 w 1094846"/>
                <a:gd name="connsiteY29" fmla="*/ 698500 h 908579"/>
                <a:gd name="connsiteX30" fmla="*/ 762000 w 1094846"/>
                <a:gd name="connsiteY30" fmla="*/ 714375 h 908579"/>
                <a:gd name="connsiteX31" fmla="*/ 749300 w 1094846"/>
                <a:gd name="connsiteY31" fmla="*/ 774700 h 908579"/>
                <a:gd name="connsiteX32" fmla="*/ 660400 w 1094846"/>
                <a:gd name="connsiteY32" fmla="*/ 784225 h 908579"/>
                <a:gd name="connsiteX33" fmla="*/ 641350 w 1094846"/>
                <a:gd name="connsiteY33" fmla="*/ 765175 h 908579"/>
                <a:gd name="connsiteX34" fmla="*/ 603250 w 1094846"/>
                <a:gd name="connsiteY34" fmla="*/ 768350 h 908579"/>
                <a:gd name="connsiteX35" fmla="*/ 577850 w 1094846"/>
                <a:gd name="connsiteY35" fmla="*/ 730250 h 908579"/>
                <a:gd name="connsiteX36" fmla="*/ 530225 w 1094846"/>
                <a:gd name="connsiteY36" fmla="*/ 720725 h 908579"/>
                <a:gd name="connsiteX37" fmla="*/ 517525 w 1094846"/>
                <a:gd name="connsiteY37" fmla="*/ 727075 h 908579"/>
                <a:gd name="connsiteX38" fmla="*/ 539750 w 1094846"/>
                <a:gd name="connsiteY38" fmla="*/ 806450 h 908579"/>
                <a:gd name="connsiteX39" fmla="*/ 530225 w 1094846"/>
                <a:gd name="connsiteY39" fmla="*/ 828675 h 908579"/>
                <a:gd name="connsiteX40" fmla="*/ 495300 w 1094846"/>
                <a:gd name="connsiteY40" fmla="*/ 828675 h 908579"/>
                <a:gd name="connsiteX41" fmla="*/ 469900 w 1094846"/>
                <a:gd name="connsiteY41" fmla="*/ 809625 h 908579"/>
                <a:gd name="connsiteX42" fmla="*/ 361950 w 1094846"/>
                <a:gd name="connsiteY42" fmla="*/ 860425 h 908579"/>
                <a:gd name="connsiteX43" fmla="*/ 320675 w 1094846"/>
                <a:gd name="connsiteY43" fmla="*/ 863600 h 908579"/>
                <a:gd name="connsiteX44" fmla="*/ 273050 w 1094846"/>
                <a:gd name="connsiteY44" fmla="*/ 892175 h 908579"/>
                <a:gd name="connsiteX45" fmla="*/ 241300 w 1094846"/>
                <a:gd name="connsiteY45" fmla="*/ 866775 h 908579"/>
                <a:gd name="connsiteX46" fmla="*/ 212725 w 1094846"/>
                <a:gd name="connsiteY46" fmla="*/ 873125 h 908579"/>
                <a:gd name="connsiteX47" fmla="*/ 193675 w 1094846"/>
                <a:gd name="connsiteY47" fmla="*/ 885825 h 908579"/>
                <a:gd name="connsiteX48" fmla="*/ 174625 w 1094846"/>
                <a:gd name="connsiteY48" fmla="*/ 882650 h 908579"/>
                <a:gd name="connsiteX49" fmla="*/ 158750 w 1094846"/>
                <a:gd name="connsiteY49" fmla="*/ 904875 h 908579"/>
                <a:gd name="connsiteX50" fmla="*/ 85725 w 1094846"/>
                <a:gd name="connsiteY50" fmla="*/ 904875 h 908579"/>
                <a:gd name="connsiteX51" fmla="*/ 57150 w 1094846"/>
                <a:gd name="connsiteY51" fmla="*/ 892175 h 908579"/>
                <a:gd name="connsiteX52" fmla="*/ 41275 w 1094846"/>
                <a:gd name="connsiteY52" fmla="*/ 841375 h 908579"/>
                <a:gd name="connsiteX53" fmla="*/ 82550 w 1094846"/>
                <a:gd name="connsiteY53" fmla="*/ 812800 h 908579"/>
                <a:gd name="connsiteX54" fmla="*/ 73025 w 1094846"/>
                <a:gd name="connsiteY54" fmla="*/ 733425 h 908579"/>
                <a:gd name="connsiteX55" fmla="*/ 66675 w 1094846"/>
                <a:gd name="connsiteY55" fmla="*/ 695325 h 908579"/>
                <a:gd name="connsiteX56" fmla="*/ 85725 w 1094846"/>
                <a:gd name="connsiteY56" fmla="*/ 676275 h 908579"/>
                <a:gd name="connsiteX57" fmla="*/ 66675 w 1094846"/>
                <a:gd name="connsiteY57" fmla="*/ 625475 h 908579"/>
                <a:gd name="connsiteX58" fmla="*/ 92075 w 1094846"/>
                <a:gd name="connsiteY58" fmla="*/ 596900 h 908579"/>
                <a:gd name="connsiteX59" fmla="*/ 82550 w 1094846"/>
                <a:gd name="connsiteY59" fmla="*/ 561975 h 908579"/>
                <a:gd name="connsiteX60" fmla="*/ 19050 w 1094846"/>
                <a:gd name="connsiteY60" fmla="*/ 536575 h 908579"/>
                <a:gd name="connsiteX61" fmla="*/ 12700 w 1094846"/>
                <a:gd name="connsiteY61" fmla="*/ 511175 h 908579"/>
                <a:gd name="connsiteX62" fmla="*/ 95250 w 1094846"/>
                <a:gd name="connsiteY62" fmla="*/ 504825 h 908579"/>
                <a:gd name="connsiteX63" fmla="*/ 123825 w 1094846"/>
                <a:gd name="connsiteY63" fmla="*/ 447675 h 908579"/>
                <a:gd name="connsiteX64" fmla="*/ 98425 w 1094846"/>
                <a:gd name="connsiteY64" fmla="*/ 374650 h 90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94846" h="908579">
                  <a:moveTo>
                    <a:pt x="98425" y="374650"/>
                  </a:moveTo>
                  <a:cubicBezTo>
                    <a:pt x="94192" y="345546"/>
                    <a:pt x="91017" y="293687"/>
                    <a:pt x="98425" y="273050"/>
                  </a:cubicBezTo>
                  <a:cubicBezTo>
                    <a:pt x="105833" y="252413"/>
                    <a:pt x="133879" y="267229"/>
                    <a:pt x="142875" y="250825"/>
                  </a:cubicBezTo>
                  <a:cubicBezTo>
                    <a:pt x="151871" y="234421"/>
                    <a:pt x="144992" y="189971"/>
                    <a:pt x="152400" y="174625"/>
                  </a:cubicBezTo>
                  <a:cubicBezTo>
                    <a:pt x="159808" y="159279"/>
                    <a:pt x="174096" y="165629"/>
                    <a:pt x="187325" y="158750"/>
                  </a:cubicBezTo>
                  <a:cubicBezTo>
                    <a:pt x="200554" y="151871"/>
                    <a:pt x="204258" y="138112"/>
                    <a:pt x="231775" y="133350"/>
                  </a:cubicBezTo>
                  <a:cubicBezTo>
                    <a:pt x="259292" y="128588"/>
                    <a:pt x="322792" y="128058"/>
                    <a:pt x="352425" y="130175"/>
                  </a:cubicBezTo>
                  <a:cubicBezTo>
                    <a:pt x="382058" y="132292"/>
                    <a:pt x="393171" y="142346"/>
                    <a:pt x="409575" y="146050"/>
                  </a:cubicBezTo>
                  <a:cubicBezTo>
                    <a:pt x="425979" y="149754"/>
                    <a:pt x="437621" y="152400"/>
                    <a:pt x="450850" y="152400"/>
                  </a:cubicBezTo>
                  <a:cubicBezTo>
                    <a:pt x="464079" y="152400"/>
                    <a:pt x="480483" y="143933"/>
                    <a:pt x="488950" y="146050"/>
                  </a:cubicBezTo>
                  <a:cubicBezTo>
                    <a:pt x="497417" y="148167"/>
                    <a:pt x="490008" y="165100"/>
                    <a:pt x="501650" y="165100"/>
                  </a:cubicBezTo>
                  <a:cubicBezTo>
                    <a:pt x="513292" y="165100"/>
                    <a:pt x="538163" y="158750"/>
                    <a:pt x="558800" y="146050"/>
                  </a:cubicBezTo>
                  <a:cubicBezTo>
                    <a:pt x="579437" y="133350"/>
                    <a:pt x="609600" y="98425"/>
                    <a:pt x="625475" y="88900"/>
                  </a:cubicBezTo>
                  <a:cubicBezTo>
                    <a:pt x="641350" y="79375"/>
                    <a:pt x="646113" y="93663"/>
                    <a:pt x="654050" y="88900"/>
                  </a:cubicBezTo>
                  <a:cubicBezTo>
                    <a:pt x="661988" y="84138"/>
                    <a:pt x="661988" y="71437"/>
                    <a:pt x="673100" y="60325"/>
                  </a:cubicBezTo>
                  <a:cubicBezTo>
                    <a:pt x="684212" y="49213"/>
                    <a:pt x="703263" y="31750"/>
                    <a:pt x="720725" y="22225"/>
                  </a:cubicBezTo>
                  <a:cubicBezTo>
                    <a:pt x="738188" y="12700"/>
                    <a:pt x="757238" y="6350"/>
                    <a:pt x="777875" y="3175"/>
                  </a:cubicBezTo>
                  <a:cubicBezTo>
                    <a:pt x="798513" y="0"/>
                    <a:pt x="828146" y="1058"/>
                    <a:pt x="844550" y="3175"/>
                  </a:cubicBezTo>
                  <a:cubicBezTo>
                    <a:pt x="860954" y="5292"/>
                    <a:pt x="871538" y="3704"/>
                    <a:pt x="876300" y="15875"/>
                  </a:cubicBezTo>
                  <a:cubicBezTo>
                    <a:pt x="881062" y="28046"/>
                    <a:pt x="867833" y="66675"/>
                    <a:pt x="873125" y="76200"/>
                  </a:cubicBezTo>
                  <a:cubicBezTo>
                    <a:pt x="878417" y="85725"/>
                    <a:pt x="892175" y="39158"/>
                    <a:pt x="908050" y="73025"/>
                  </a:cubicBezTo>
                  <a:cubicBezTo>
                    <a:pt x="923925" y="106892"/>
                    <a:pt x="939271" y="218546"/>
                    <a:pt x="968375" y="279400"/>
                  </a:cubicBezTo>
                  <a:cubicBezTo>
                    <a:pt x="997479" y="340254"/>
                    <a:pt x="1070504" y="400050"/>
                    <a:pt x="1082675" y="438150"/>
                  </a:cubicBezTo>
                  <a:cubicBezTo>
                    <a:pt x="1094846" y="476250"/>
                    <a:pt x="1054629" y="491067"/>
                    <a:pt x="1041400" y="508000"/>
                  </a:cubicBezTo>
                  <a:cubicBezTo>
                    <a:pt x="1028171" y="524933"/>
                    <a:pt x="1010708" y="525992"/>
                    <a:pt x="1003300" y="539750"/>
                  </a:cubicBezTo>
                  <a:cubicBezTo>
                    <a:pt x="995892" y="553508"/>
                    <a:pt x="1012825" y="581025"/>
                    <a:pt x="996950" y="590550"/>
                  </a:cubicBezTo>
                  <a:cubicBezTo>
                    <a:pt x="981075" y="600075"/>
                    <a:pt x="929746" y="586846"/>
                    <a:pt x="908050" y="596900"/>
                  </a:cubicBezTo>
                  <a:cubicBezTo>
                    <a:pt x="886354" y="606954"/>
                    <a:pt x="881591" y="639233"/>
                    <a:pt x="866775" y="650875"/>
                  </a:cubicBezTo>
                  <a:cubicBezTo>
                    <a:pt x="851959" y="662517"/>
                    <a:pt x="835025" y="658813"/>
                    <a:pt x="819150" y="666750"/>
                  </a:cubicBezTo>
                  <a:cubicBezTo>
                    <a:pt x="803275" y="674687"/>
                    <a:pt x="781050" y="690563"/>
                    <a:pt x="771525" y="698500"/>
                  </a:cubicBezTo>
                  <a:cubicBezTo>
                    <a:pt x="762000" y="706437"/>
                    <a:pt x="765704" y="701675"/>
                    <a:pt x="762000" y="714375"/>
                  </a:cubicBezTo>
                  <a:cubicBezTo>
                    <a:pt x="758296" y="727075"/>
                    <a:pt x="766233" y="763058"/>
                    <a:pt x="749300" y="774700"/>
                  </a:cubicBezTo>
                  <a:cubicBezTo>
                    <a:pt x="732367" y="786342"/>
                    <a:pt x="678392" y="785813"/>
                    <a:pt x="660400" y="784225"/>
                  </a:cubicBezTo>
                  <a:cubicBezTo>
                    <a:pt x="642408" y="782638"/>
                    <a:pt x="650875" y="767821"/>
                    <a:pt x="641350" y="765175"/>
                  </a:cubicBezTo>
                  <a:cubicBezTo>
                    <a:pt x="631825" y="762529"/>
                    <a:pt x="613833" y="774171"/>
                    <a:pt x="603250" y="768350"/>
                  </a:cubicBezTo>
                  <a:cubicBezTo>
                    <a:pt x="592667" y="762529"/>
                    <a:pt x="590021" y="738187"/>
                    <a:pt x="577850" y="730250"/>
                  </a:cubicBezTo>
                  <a:cubicBezTo>
                    <a:pt x="565679" y="722313"/>
                    <a:pt x="540279" y="721254"/>
                    <a:pt x="530225" y="720725"/>
                  </a:cubicBezTo>
                  <a:cubicBezTo>
                    <a:pt x="520171" y="720196"/>
                    <a:pt x="515938" y="712788"/>
                    <a:pt x="517525" y="727075"/>
                  </a:cubicBezTo>
                  <a:cubicBezTo>
                    <a:pt x="519112" y="741362"/>
                    <a:pt x="537633" y="789517"/>
                    <a:pt x="539750" y="806450"/>
                  </a:cubicBezTo>
                  <a:cubicBezTo>
                    <a:pt x="541867" y="823383"/>
                    <a:pt x="537633" y="824971"/>
                    <a:pt x="530225" y="828675"/>
                  </a:cubicBezTo>
                  <a:cubicBezTo>
                    <a:pt x="522817" y="832379"/>
                    <a:pt x="505354" y="831850"/>
                    <a:pt x="495300" y="828675"/>
                  </a:cubicBezTo>
                  <a:cubicBezTo>
                    <a:pt x="485246" y="825500"/>
                    <a:pt x="492125" y="804333"/>
                    <a:pt x="469900" y="809625"/>
                  </a:cubicBezTo>
                  <a:cubicBezTo>
                    <a:pt x="447675" y="814917"/>
                    <a:pt x="386821" y="851429"/>
                    <a:pt x="361950" y="860425"/>
                  </a:cubicBezTo>
                  <a:cubicBezTo>
                    <a:pt x="337079" y="869421"/>
                    <a:pt x="335492" y="858308"/>
                    <a:pt x="320675" y="863600"/>
                  </a:cubicBezTo>
                  <a:cubicBezTo>
                    <a:pt x="305858" y="868892"/>
                    <a:pt x="286279" y="891646"/>
                    <a:pt x="273050" y="892175"/>
                  </a:cubicBezTo>
                  <a:cubicBezTo>
                    <a:pt x="259821" y="892704"/>
                    <a:pt x="251354" y="869950"/>
                    <a:pt x="241300" y="866775"/>
                  </a:cubicBezTo>
                  <a:cubicBezTo>
                    <a:pt x="231246" y="863600"/>
                    <a:pt x="220663" y="869950"/>
                    <a:pt x="212725" y="873125"/>
                  </a:cubicBezTo>
                  <a:cubicBezTo>
                    <a:pt x="204787" y="876300"/>
                    <a:pt x="200025" y="884238"/>
                    <a:pt x="193675" y="885825"/>
                  </a:cubicBezTo>
                  <a:cubicBezTo>
                    <a:pt x="187325" y="887413"/>
                    <a:pt x="180446" y="879475"/>
                    <a:pt x="174625" y="882650"/>
                  </a:cubicBezTo>
                  <a:cubicBezTo>
                    <a:pt x="168804" y="885825"/>
                    <a:pt x="173567" y="901171"/>
                    <a:pt x="158750" y="904875"/>
                  </a:cubicBezTo>
                  <a:cubicBezTo>
                    <a:pt x="143933" y="908579"/>
                    <a:pt x="102658" y="906992"/>
                    <a:pt x="85725" y="904875"/>
                  </a:cubicBezTo>
                  <a:cubicBezTo>
                    <a:pt x="68792" y="902758"/>
                    <a:pt x="64558" y="902758"/>
                    <a:pt x="57150" y="892175"/>
                  </a:cubicBezTo>
                  <a:cubicBezTo>
                    <a:pt x="49742" y="881592"/>
                    <a:pt x="37042" y="854604"/>
                    <a:pt x="41275" y="841375"/>
                  </a:cubicBezTo>
                  <a:cubicBezTo>
                    <a:pt x="45508" y="828146"/>
                    <a:pt x="77258" y="830792"/>
                    <a:pt x="82550" y="812800"/>
                  </a:cubicBezTo>
                  <a:cubicBezTo>
                    <a:pt x="87842" y="794808"/>
                    <a:pt x="75671" y="753004"/>
                    <a:pt x="73025" y="733425"/>
                  </a:cubicBezTo>
                  <a:cubicBezTo>
                    <a:pt x="70379" y="713846"/>
                    <a:pt x="64558" y="704850"/>
                    <a:pt x="66675" y="695325"/>
                  </a:cubicBezTo>
                  <a:cubicBezTo>
                    <a:pt x="68792" y="685800"/>
                    <a:pt x="85725" y="687917"/>
                    <a:pt x="85725" y="676275"/>
                  </a:cubicBezTo>
                  <a:cubicBezTo>
                    <a:pt x="85725" y="664633"/>
                    <a:pt x="65617" y="638704"/>
                    <a:pt x="66675" y="625475"/>
                  </a:cubicBezTo>
                  <a:cubicBezTo>
                    <a:pt x="67733" y="612246"/>
                    <a:pt x="89429" y="607483"/>
                    <a:pt x="92075" y="596900"/>
                  </a:cubicBezTo>
                  <a:cubicBezTo>
                    <a:pt x="94721" y="586317"/>
                    <a:pt x="94721" y="572029"/>
                    <a:pt x="82550" y="561975"/>
                  </a:cubicBezTo>
                  <a:cubicBezTo>
                    <a:pt x="70379" y="551921"/>
                    <a:pt x="30692" y="545042"/>
                    <a:pt x="19050" y="536575"/>
                  </a:cubicBezTo>
                  <a:cubicBezTo>
                    <a:pt x="7408" y="528108"/>
                    <a:pt x="0" y="516467"/>
                    <a:pt x="12700" y="511175"/>
                  </a:cubicBezTo>
                  <a:cubicBezTo>
                    <a:pt x="25400" y="505883"/>
                    <a:pt x="76729" y="515408"/>
                    <a:pt x="95250" y="504825"/>
                  </a:cubicBezTo>
                  <a:cubicBezTo>
                    <a:pt x="113771" y="494242"/>
                    <a:pt x="119063" y="463550"/>
                    <a:pt x="123825" y="447675"/>
                  </a:cubicBezTo>
                  <a:cubicBezTo>
                    <a:pt x="128587" y="431800"/>
                    <a:pt x="102658" y="403754"/>
                    <a:pt x="98425" y="37465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1998955" y="1994423"/>
              <a:ext cx="1144689" cy="1084764"/>
            </a:xfrm>
            <a:custGeom>
              <a:avLst/>
              <a:gdLst>
                <a:gd name="connsiteX0" fmla="*/ 350837 w 1104370"/>
                <a:gd name="connsiteY0" fmla="*/ 10583 h 1151996"/>
                <a:gd name="connsiteX1" fmla="*/ 430212 w 1104370"/>
                <a:gd name="connsiteY1" fmla="*/ 20108 h 1151996"/>
                <a:gd name="connsiteX2" fmla="*/ 458787 w 1104370"/>
                <a:gd name="connsiteY2" fmla="*/ 16933 h 1151996"/>
                <a:gd name="connsiteX3" fmla="*/ 484187 w 1104370"/>
                <a:gd name="connsiteY3" fmla="*/ 61383 h 1151996"/>
                <a:gd name="connsiteX4" fmla="*/ 554037 w 1104370"/>
                <a:gd name="connsiteY4" fmla="*/ 51858 h 1151996"/>
                <a:gd name="connsiteX5" fmla="*/ 569912 w 1104370"/>
                <a:gd name="connsiteY5" fmla="*/ 102658 h 1151996"/>
                <a:gd name="connsiteX6" fmla="*/ 630237 w 1104370"/>
                <a:gd name="connsiteY6" fmla="*/ 109008 h 1151996"/>
                <a:gd name="connsiteX7" fmla="*/ 665162 w 1104370"/>
                <a:gd name="connsiteY7" fmla="*/ 153458 h 1151996"/>
                <a:gd name="connsiteX8" fmla="*/ 696912 w 1104370"/>
                <a:gd name="connsiteY8" fmla="*/ 156633 h 1151996"/>
                <a:gd name="connsiteX9" fmla="*/ 788987 w 1104370"/>
                <a:gd name="connsiteY9" fmla="*/ 274108 h 1151996"/>
                <a:gd name="connsiteX10" fmla="*/ 773112 w 1104370"/>
                <a:gd name="connsiteY10" fmla="*/ 318558 h 1151996"/>
                <a:gd name="connsiteX11" fmla="*/ 842962 w 1104370"/>
                <a:gd name="connsiteY11" fmla="*/ 363008 h 1151996"/>
                <a:gd name="connsiteX12" fmla="*/ 877887 w 1104370"/>
                <a:gd name="connsiteY12" fmla="*/ 404283 h 1151996"/>
                <a:gd name="connsiteX13" fmla="*/ 887412 w 1104370"/>
                <a:gd name="connsiteY13" fmla="*/ 442383 h 1151996"/>
                <a:gd name="connsiteX14" fmla="*/ 938212 w 1104370"/>
                <a:gd name="connsiteY14" fmla="*/ 470958 h 1151996"/>
                <a:gd name="connsiteX15" fmla="*/ 896937 w 1104370"/>
                <a:gd name="connsiteY15" fmla="*/ 505883 h 1151996"/>
                <a:gd name="connsiteX16" fmla="*/ 881062 w 1104370"/>
                <a:gd name="connsiteY16" fmla="*/ 563033 h 1151996"/>
                <a:gd name="connsiteX17" fmla="*/ 836612 w 1104370"/>
                <a:gd name="connsiteY17" fmla="*/ 566208 h 1151996"/>
                <a:gd name="connsiteX18" fmla="*/ 871537 w 1104370"/>
                <a:gd name="connsiteY18" fmla="*/ 632883 h 1151996"/>
                <a:gd name="connsiteX19" fmla="*/ 922337 w 1104370"/>
                <a:gd name="connsiteY19" fmla="*/ 674158 h 1151996"/>
                <a:gd name="connsiteX20" fmla="*/ 950912 w 1104370"/>
                <a:gd name="connsiteY20" fmla="*/ 740833 h 1151996"/>
                <a:gd name="connsiteX21" fmla="*/ 969962 w 1104370"/>
                <a:gd name="connsiteY21" fmla="*/ 763058 h 1151996"/>
                <a:gd name="connsiteX22" fmla="*/ 1004887 w 1104370"/>
                <a:gd name="connsiteY22" fmla="*/ 750358 h 1151996"/>
                <a:gd name="connsiteX23" fmla="*/ 1090612 w 1104370"/>
                <a:gd name="connsiteY23" fmla="*/ 756708 h 1151996"/>
                <a:gd name="connsiteX24" fmla="*/ 1087437 w 1104370"/>
                <a:gd name="connsiteY24" fmla="*/ 785283 h 1151996"/>
                <a:gd name="connsiteX25" fmla="*/ 1049337 w 1104370"/>
                <a:gd name="connsiteY25" fmla="*/ 817033 h 1151996"/>
                <a:gd name="connsiteX26" fmla="*/ 1065212 w 1104370"/>
                <a:gd name="connsiteY26" fmla="*/ 842433 h 1151996"/>
                <a:gd name="connsiteX27" fmla="*/ 1008062 w 1104370"/>
                <a:gd name="connsiteY27" fmla="*/ 861483 h 1151996"/>
                <a:gd name="connsiteX28" fmla="*/ 960437 w 1104370"/>
                <a:gd name="connsiteY28" fmla="*/ 874183 h 1151996"/>
                <a:gd name="connsiteX29" fmla="*/ 896937 w 1104370"/>
                <a:gd name="connsiteY29" fmla="*/ 918633 h 1151996"/>
                <a:gd name="connsiteX30" fmla="*/ 865187 w 1104370"/>
                <a:gd name="connsiteY30" fmla="*/ 893233 h 1151996"/>
                <a:gd name="connsiteX31" fmla="*/ 782637 w 1104370"/>
                <a:gd name="connsiteY31" fmla="*/ 896408 h 1151996"/>
                <a:gd name="connsiteX32" fmla="*/ 741362 w 1104370"/>
                <a:gd name="connsiteY32" fmla="*/ 877358 h 1151996"/>
                <a:gd name="connsiteX33" fmla="*/ 677862 w 1104370"/>
                <a:gd name="connsiteY33" fmla="*/ 877358 h 1151996"/>
                <a:gd name="connsiteX34" fmla="*/ 617537 w 1104370"/>
                <a:gd name="connsiteY34" fmla="*/ 877358 h 1151996"/>
                <a:gd name="connsiteX35" fmla="*/ 588962 w 1104370"/>
                <a:gd name="connsiteY35" fmla="*/ 899583 h 1151996"/>
                <a:gd name="connsiteX36" fmla="*/ 547687 w 1104370"/>
                <a:gd name="connsiteY36" fmla="*/ 915458 h 1151996"/>
                <a:gd name="connsiteX37" fmla="*/ 538162 w 1104370"/>
                <a:gd name="connsiteY37" fmla="*/ 994833 h 1151996"/>
                <a:gd name="connsiteX38" fmla="*/ 503237 w 1104370"/>
                <a:gd name="connsiteY38" fmla="*/ 1007533 h 1151996"/>
                <a:gd name="connsiteX39" fmla="*/ 496887 w 1104370"/>
                <a:gd name="connsiteY39" fmla="*/ 1115483 h 1151996"/>
                <a:gd name="connsiteX40" fmla="*/ 474662 w 1104370"/>
                <a:gd name="connsiteY40" fmla="*/ 1140883 h 1151996"/>
                <a:gd name="connsiteX41" fmla="*/ 442912 w 1104370"/>
                <a:gd name="connsiteY41" fmla="*/ 1150408 h 1151996"/>
                <a:gd name="connsiteX42" fmla="*/ 436562 w 1104370"/>
                <a:gd name="connsiteY42" fmla="*/ 1131358 h 1151996"/>
                <a:gd name="connsiteX43" fmla="*/ 373062 w 1104370"/>
                <a:gd name="connsiteY43" fmla="*/ 1109133 h 1151996"/>
                <a:gd name="connsiteX44" fmla="*/ 350837 w 1104370"/>
                <a:gd name="connsiteY44" fmla="*/ 1064683 h 1151996"/>
                <a:gd name="connsiteX45" fmla="*/ 376237 w 1104370"/>
                <a:gd name="connsiteY45" fmla="*/ 1042458 h 1151996"/>
                <a:gd name="connsiteX46" fmla="*/ 303212 w 1104370"/>
                <a:gd name="connsiteY46" fmla="*/ 1001183 h 1151996"/>
                <a:gd name="connsiteX47" fmla="*/ 239712 w 1104370"/>
                <a:gd name="connsiteY47" fmla="*/ 1017058 h 1151996"/>
                <a:gd name="connsiteX48" fmla="*/ 198437 w 1104370"/>
                <a:gd name="connsiteY48" fmla="*/ 1013883 h 1151996"/>
                <a:gd name="connsiteX49" fmla="*/ 163512 w 1104370"/>
                <a:gd name="connsiteY49" fmla="*/ 1001183 h 1151996"/>
                <a:gd name="connsiteX50" fmla="*/ 131762 w 1104370"/>
                <a:gd name="connsiteY50" fmla="*/ 1017058 h 1151996"/>
                <a:gd name="connsiteX51" fmla="*/ 90487 w 1104370"/>
                <a:gd name="connsiteY51" fmla="*/ 988483 h 1151996"/>
                <a:gd name="connsiteX52" fmla="*/ 52387 w 1104370"/>
                <a:gd name="connsiteY52" fmla="*/ 972608 h 1151996"/>
                <a:gd name="connsiteX53" fmla="*/ 11112 w 1104370"/>
                <a:gd name="connsiteY53" fmla="*/ 985308 h 1151996"/>
                <a:gd name="connsiteX54" fmla="*/ 20637 w 1104370"/>
                <a:gd name="connsiteY54" fmla="*/ 934508 h 1151996"/>
                <a:gd name="connsiteX55" fmla="*/ 84137 w 1104370"/>
                <a:gd name="connsiteY55" fmla="*/ 909108 h 1151996"/>
                <a:gd name="connsiteX56" fmla="*/ 77787 w 1104370"/>
                <a:gd name="connsiteY56" fmla="*/ 855133 h 1151996"/>
                <a:gd name="connsiteX57" fmla="*/ 58737 w 1104370"/>
                <a:gd name="connsiteY57" fmla="*/ 823383 h 1151996"/>
                <a:gd name="connsiteX58" fmla="*/ 49212 w 1104370"/>
                <a:gd name="connsiteY58" fmla="*/ 791633 h 1151996"/>
                <a:gd name="connsiteX59" fmla="*/ 77787 w 1104370"/>
                <a:gd name="connsiteY59" fmla="*/ 766233 h 1151996"/>
                <a:gd name="connsiteX60" fmla="*/ 74612 w 1104370"/>
                <a:gd name="connsiteY60" fmla="*/ 718608 h 1151996"/>
                <a:gd name="connsiteX61" fmla="*/ 93662 w 1104370"/>
                <a:gd name="connsiteY61" fmla="*/ 696383 h 1151996"/>
                <a:gd name="connsiteX62" fmla="*/ 42862 w 1104370"/>
                <a:gd name="connsiteY62" fmla="*/ 664633 h 1151996"/>
                <a:gd name="connsiteX63" fmla="*/ 49212 w 1104370"/>
                <a:gd name="connsiteY63" fmla="*/ 613833 h 1151996"/>
                <a:gd name="connsiteX64" fmla="*/ 14287 w 1104370"/>
                <a:gd name="connsiteY64" fmla="*/ 588433 h 1151996"/>
                <a:gd name="connsiteX65" fmla="*/ 1587 w 1104370"/>
                <a:gd name="connsiteY65" fmla="*/ 502708 h 1151996"/>
                <a:gd name="connsiteX66" fmla="*/ 23812 w 1104370"/>
                <a:gd name="connsiteY66" fmla="*/ 439208 h 1151996"/>
                <a:gd name="connsiteX67" fmla="*/ 93662 w 1104370"/>
                <a:gd name="connsiteY67" fmla="*/ 404283 h 1151996"/>
                <a:gd name="connsiteX68" fmla="*/ 141287 w 1104370"/>
                <a:gd name="connsiteY68" fmla="*/ 407458 h 1151996"/>
                <a:gd name="connsiteX69" fmla="*/ 153987 w 1104370"/>
                <a:gd name="connsiteY69" fmla="*/ 448733 h 1151996"/>
                <a:gd name="connsiteX70" fmla="*/ 157162 w 1104370"/>
                <a:gd name="connsiteY70" fmla="*/ 461433 h 1151996"/>
                <a:gd name="connsiteX71" fmla="*/ 185737 w 1104370"/>
                <a:gd name="connsiteY71" fmla="*/ 474133 h 1151996"/>
                <a:gd name="connsiteX72" fmla="*/ 233362 w 1104370"/>
                <a:gd name="connsiteY72" fmla="*/ 448733 h 1151996"/>
                <a:gd name="connsiteX73" fmla="*/ 271462 w 1104370"/>
                <a:gd name="connsiteY73" fmla="*/ 442383 h 1151996"/>
                <a:gd name="connsiteX74" fmla="*/ 303212 w 1104370"/>
                <a:gd name="connsiteY74" fmla="*/ 372533 h 1151996"/>
                <a:gd name="connsiteX75" fmla="*/ 255587 w 1104370"/>
                <a:gd name="connsiteY75" fmla="*/ 328083 h 1151996"/>
                <a:gd name="connsiteX76" fmla="*/ 284162 w 1104370"/>
                <a:gd name="connsiteY76" fmla="*/ 280458 h 1151996"/>
                <a:gd name="connsiteX77" fmla="*/ 306387 w 1104370"/>
                <a:gd name="connsiteY77" fmla="*/ 270933 h 1151996"/>
                <a:gd name="connsiteX78" fmla="*/ 322262 w 1104370"/>
                <a:gd name="connsiteY78" fmla="*/ 236008 h 1151996"/>
                <a:gd name="connsiteX79" fmla="*/ 357187 w 1104370"/>
                <a:gd name="connsiteY79" fmla="*/ 207433 h 1151996"/>
                <a:gd name="connsiteX80" fmla="*/ 341312 w 1104370"/>
                <a:gd name="connsiteY80" fmla="*/ 185208 h 1151996"/>
                <a:gd name="connsiteX81" fmla="*/ 382587 w 1104370"/>
                <a:gd name="connsiteY81" fmla="*/ 156633 h 1151996"/>
                <a:gd name="connsiteX82" fmla="*/ 360362 w 1104370"/>
                <a:gd name="connsiteY82" fmla="*/ 118533 h 1151996"/>
                <a:gd name="connsiteX83" fmla="*/ 338137 w 1104370"/>
                <a:gd name="connsiteY83" fmla="*/ 83608 h 1151996"/>
                <a:gd name="connsiteX84" fmla="*/ 350837 w 1104370"/>
                <a:gd name="connsiteY84" fmla="*/ 10583 h 1151996"/>
                <a:gd name="connsiteX0" fmla="*/ 350837 w 1104370"/>
                <a:gd name="connsiteY0" fmla="*/ 10583 h 1151996"/>
                <a:gd name="connsiteX1" fmla="*/ 430212 w 1104370"/>
                <a:gd name="connsiteY1" fmla="*/ 20108 h 1151996"/>
                <a:gd name="connsiteX2" fmla="*/ 458787 w 1104370"/>
                <a:gd name="connsiteY2" fmla="*/ 16933 h 1151996"/>
                <a:gd name="connsiteX3" fmla="*/ 484187 w 1104370"/>
                <a:gd name="connsiteY3" fmla="*/ 61383 h 1151996"/>
                <a:gd name="connsiteX4" fmla="*/ 554037 w 1104370"/>
                <a:gd name="connsiteY4" fmla="*/ 51858 h 1151996"/>
                <a:gd name="connsiteX5" fmla="*/ 569912 w 1104370"/>
                <a:gd name="connsiteY5" fmla="*/ 102658 h 1151996"/>
                <a:gd name="connsiteX6" fmla="*/ 630237 w 1104370"/>
                <a:gd name="connsiteY6" fmla="*/ 109008 h 1151996"/>
                <a:gd name="connsiteX7" fmla="*/ 620737 w 1104370"/>
                <a:gd name="connsiteY7" fmla="*/ 155889 h 1151996"/>
                <a:gd name="connsiteX8" fmla="*/ 696912 w 1104370"/>
                <a:gd name="connsiteY8" fmla="*/ 156633 h 1151996"/>
                <a:gd name="connsiteX9" fmla="*/ 788987 w 1104370"/>
                <a:gd name="connsiteY9" fmla="*/ 274108 h 1151996"/>
                <a:gd name="connsiteX10" fmla="*/ 773112 w 1104370"/>
                <a:gd name="connsiteY10" fmla="*/ 318558 h 1151996"/>
                <a:gd name="connsiteX11" fmla="*/ 842962 w 1104370"/>
                <a:gd name="connsiteY11" fmla="*/ 363008 h 1151996"/>
                <a:gd name="connsiteX12" fmla="*/ 877887 w 1104370"/>
                <a:gd name="connsiteY12" fmla="*/ 404283 h 1151996"/>
                <a:gd name="connsiteX13" fmla="*/ 887412 w 1104370"/>
                <a:gd name="connsiteY13" fmla="*/ 442383 h 1151996"/>
                <a:gd name="connsiteX14" fmla="*/ 938212 w 1104370"/>
                <a:gd name="connsiteY14" fmla="*/ 470958 h 1151996"/>
                <a:gd name="connsiteX15" fmla="*/ 896937 w 1104370"/>
                <a:gd name="connsiteY15" fmla="*/ 505883 h 1151996"/>
                <a:gd name="connsiteX16" fmla="*/ 881062 w 1104370"/>
                <a:gd name="connsiteY16" fmla="*/ 563033 h 1151996"/>
                <a:gd name="connsiteX17" fmla="*/ 836612 w 1104370"/>
                <a:gd name="connsiteY17" fmla="*/ 566208 h 1151996"/>
                <a:gd name="connsiteX18" fmla="*/ 871537 w 1104370"/>
                <a:gd name="connsiteY18" fmla="*/ 632883 h 1151996"/>
                <a:gd name="connsiteX19" fmla="*/ 922337 w 1104370"/>
                <a:gd name="connsiteY19" fmla="*/ 674158 h 1151996"/>
                <a:gd name="connsiteX20" fmla="*/ 950912 w 1104370"/>
                <a:gd name="connsiteY20" fmla="*/ 740833 h 1151996"/>
                <a:gd name="connsiteX21" fmla="*/ 969962 w 1104370"/>
                <a:gd name="connsiteY21" fmla="*/ 763058 h 1151996"/>
                <a:gd name="connsiteX22" fmla="*/ 1004887 w 1104370"/>
                <a:gd name="connsiteY22" fmla="*/ 750358 h 1151996"/>
                <a:gd name="connsiteX23" fmla="*/ 1090612 w 1104370"/>
                <a:gd name="connsiteY23" fmla="*/ 756708 h 1151996"/>
                <a:gd name="connsiteX24" fmla="*/ 1087437 w 1104370"/>
                <a:gd name="connsiteY24" fmla="*/ 785283 h 1151996"/>
                <a:gd name="connsiteX25" fmla="*/ 1049337 w 1104370"/>
                <a:gd name="connsiteY25" fmla="*/ 817033 h 1151996"/>
                <a:gd name="connsiteX26" fmla="*/ 1065212 w 1104370"/>
                <a:gd name="connsiteY26" fmla="*/ 842433 h 1151996"/>
                <a:gd name="connsiteX27" fmla="*/ 1008062 w 1104370"/>
                <a:gd name="connsiteY27" fmla="*/ 861483 h 1151996"/>
                <a:gd name="connsiteX28" fmla="*/ 960437 w 1104370"/>
                <a:gd name="connsiteY28" fmla="*/ 874183 h 1151996"/>
                <a:gd name="connsiteX29" fmla="*/ 896937 w 1104370"/>
                <a:gd name="connsiteY29" fmla="*/ 918633 h 1151996"/>
                <a:gd name="connsiteX30" fmla="*/ 865187 w 1104370"/>
                <a:gd name="connsiteY30" fmla="*/ 893233 h 1151996"/>
                <a:gd name="connsiteX31" fmla="*/ 782637 w 1104370"/>
                <a:gd name="connsiteY31" fmla="*/ 896408 h 1151996"/>
                <a:gd name="connsiteX32" fmla="*/ 741362 w 1104370"/>
                <a:gd name="connsiteY32" fmla="*/ 877358 h 1151996"/>
                <a:gd name="connsiteX33" fmla="*/ 677862 w 1104370"/>
                <a:gd name="connsiteY33" fmla="*/ 877358 h 1151996"/>
                <a:gd name="connsiteX34" fmla="*/ 617537 w 1104370"/>
                <a:gd name="connsiteY34" fmla="*/ 877358 h 1151996"/>
                <a:gd name="connsiteX35" fmla="*/ 588962 w 1104370"/>
                <a:gd name="connsiteY35" fmla="*/ 899583 h 1151996"/>
                <a:gd name="connsiteX36" fmla="*/ 547687 w 1104370"/>
                <a:gd name="connsiteY36" fmla="*/ 915458 h 1151996"/>
                <a:gd name="connsiteX37" fmla="*/ 538162 w 1104370"/>
                <a:gd name="connsiteY37" fmla="*/ 994833 h 1151996"/>
                <a:gd name="connsiteX38" fmla="*/ 503237 w 1104370"/>
                <a:gd name="connsiteY38" fmla="*/ 1007533 h 1151996"/>
                <a:gd name="connsiteX39" fmla="*/ 496887 w 1104370"/>
                <a:gd name="connsiteY39" fmla="*/ 1115483 h 1151996"/>
                <a:gd name="connsiteX40" fmla="*/ 474662 w 1104370"/>
                <a:gd name="connsiteY40" fmla="*/ 1140883 h 1151996"/>
                <a:gd name="connsiteX41" fmla="*/ 442912 w 1104370"/>
                <a:gd name="connsiteY41" fmla="*/ 1150408 h 1151996"/>
                <a:gd name="connsiteX42" fmla="*/ 436562 w 1104370"/>
                <a:gd name="connsiteY42" fmla="*/ 1131358 h 1151996"/>
                <a:gd name="connsiteX43" fmla="*/ 373062 w 1104370"/>
                <a:gd name="connsiteY43" fmla="*/ 1109133 h 1151996"/>
                <a:gd name="connsiteX44" fmla="*/ 350837 w 1104370"/>
                <a:gd name="connsiteY44" fmla="*/ 1064683 h 1151996"/>
                <a:gd name="connsiteX45" fmla="*/ 376237 w 1104370"/>
                <a:gd name="connsiteY45" fmla="*/ 1042458 h 1151996"/>
                <a:gd name="connsiteX46" fmla="*/ 303212 w 1104370"/>
                <a:gd name="connsiteY46" fmla="*/ 1001183 h 1151996"/>
                <a:gd name="connsiteX47" fmla="*/ 239712 w 1104370"/>
                <a:gd name="connsiteY47" fmla="*/ 1017058 h 1151996"/>
                <a:gd name="connsiteX48" fmla="*/ 198437 w 1104370"/>
                <a:gd name="connsiteY48" fmla="*/ 1013883 h 1151996"/>
                <a:gd name="connsiteX49" fmla="*/ 163512 w 1104370"/>
                <a:gd name="connsiteY49" fmla="*/ 1001183 h 1151996"/>
                <a:gd name="connsiteX50" fmla="*/ 131762 w 1104370"/>
                <a:gd name="connsiteY50" fmla="*/ 1017058 h 1151996"/>
                <a:gd name="connsiteX51" fmla="*/ 90487 w 1104370"/>
                <a:gd name="connsiteY51" fmla="*/ 988483 h 1151996"/>
                <a:gd name="connsiteX52" fmla="*/ 52387 w 1104370"/>
                <a:gd name="connsiteY52" fmla="*/ 972608 h 1151996"/>
                <a:gd name="connsiteX53" fmla="*/ 11112 w 1104370"/>
                <a:gd name="connsiteY53" fmla="*/ 985308 h 1151996"/>
                <a:gd name="connsiteX54" fmla="*/ 20637 w 1104370"/>
                <a:gd name="connsiteY54" fmla="*/ 934508 h 1151996"/>
                <a:gd name="connsiteX55" fmla="*/ 84137 w 1104370"/>
                <a:gd name="connsiteY55" fmla="*/ 909108 h 1151996"/>
                <a:gd name="connsiteX56" fmla="*/ 77787 w 1104370"/>
                <a:gd name="connsiteY56" fmla="*/ 855133 h 1151996"/>
                <a:gd name="connsiteX57" fmla="*/ 58737 w 1104370"/>
                <a:gd name="connsiteY57" fmla="*/ 823383 h 1151996"/>
                <a:gd name="connsiteX58" fmla="*/ 49212 w 1104370"/>
                <a:gd name="connsiteY58" fmla="*/ 791633 h 1151996"/>
                <a:gd name="connsiteX59" fmla="*/ 77787 w 1104370"/>
                <a:gd name="connsiteY59" fmla="*/ 766233 h 1151996"/>
                <a:gd name="connsiteX60" fmla="*/ 74612 w 1104370"/>
                <a:gd name="connsiteY60" fmla="*/ 718608 h 1151996"/>
                <a:gd name="connsiteX61" fmla="*/ 93662 w 1104370"/>
                <a:gd name="connsiteY61" fmla="*/ 696383 h 1151996"/>
                <a:gd name="connsiteX62" fmla="*/ 42862 w 1104370"/>
                <a:gd name="connsiteY62" fmla="*/ 664633 h 1151996"/>
                <a:gd name="connsiteX63" fmla="*/ 49212 w 1104370"/>
                <a:gd name="connsiteY63" fmla="*/ 613833 h 1151996"/>
                <a:gd name="connsiteX64" fmla="*/ 14287 w 1104370"/>
                <a:gd name="connsiteY64" fmla="*/ 588433 h 1151996"/>
                <a:gd name="connsiteX65" fmla="*/ 1587 w 1104370"/>
                <a:gd name="connsiteY65" fmla="*/ 502708 h 1151996"/>
                <a:gd name="connsiteX66" fmla="*/ 23812 w 1104370"/>
                <a:gd name="connsiteY66" fmla="*/ 439208 h 1151996"/>
                <a:gd name="connsiteX67" fmla="*/ 93662 w 1104370"/>
                <a:gd name="connsiteY67" fmla="*/ 404283 h 1151996"/>
                <a:gd name="connsiteX68" fmla="*/ 141287 w 1104370"/>
                <a:gd name="connsiteY68" fmla="*/ 407458 h 1151996"/>
                <a:gd name="connsiteX69" fmla="*/ 153987 w 1104370"/>
                <a:gd name="connsiteY69" fmla="*/ 448733 h 1151996"/>
                <a:gd name="connsiteX70" fmla="*/ 157162 w 1104370"/>
                <a:gd name="connsiteY70" fmla="*/ 461433 h 1151996"/>
                <a:gd name="connsiteX71" fmla="*/ 185737 w 1104370"/>
                <a:gd name="connsiteY71" fmla="*/ 474133 h 1151996"/>
                <a:gd name="connsiteX72" fmla="*/ 233362 w 1104370"/>
                <a:gd name="connsiteY72" fmla="*/ 448733 h 1151996"/>
                <a:gd name="connsiteX73" fmla="*/ 271462 w 1104370"/>
                <a:gd name="connsiteY73" fmla="*/ 442383 h 1151996"/>
                <a:gd name="connsiteX74" fmla="*/ 303212 w 1104370"/>
                <a:gd name="connsiteY74" fmla="*/ 372533 h 1151996"/>
                <a:gd name="connsiteX75" fmla="*/ 255587 w 1104370"/>
                <a:gd name="connsiteY75" fmla="*/ 328083 h 1151996"/>
                <a:gd name="connsiteX76" fmla="*/ 284162 w 1104370"/>
                <a:gd name="connsiteY76" fmla="*/ 280458 h 1151996"/>
                <a:gd name="connsiteX77" fmla="*/ 306387 w 1104370"/>
                <a:gd name="connsiteY77" fmla="*/ 270933 h 1151996"/>
                <a:gd name="connsiteX78" fmla="*/ 322262 w 1104370"/>
                <a:gd name="connsiteY78" fmla="*/ 236008 h 1151996"/>
                <a:gd name="connsiteX79" fmla="*/ 357187 w 1104370"/>
                <a:gd name="connsiteY79" fmla="*/ 207433 h 1151996"/>
                <a:gd name="connsiteX80" fmla="*/ 341312 w 1104370"/>
                <a:gd name="connsiteY80" fmla="*/ 185208 h 1151996"/>
                <a:gd name="connsiteX81" fmla="*/ 382587 w 1104370"/>
                <a:gd name="connsiteY81" fmla="*/ 156633 h 1151996"/>
                <a:gd name="connsiteX82" fmla="*/ 360362 w 1104370"/>
                <a:gd name="connsiteY82" fmla="*/ 118533 h 1151996"/>
                <a:gd name="connsiteX83" fmla="*/ 338137 w 1104370"/>
                <a:gd name="connsiteY83" fmla="*/ 83608 h 1151996"/>
                <a:gd name="connsiteX84" fmla="*/ 350837 w 1104370"/>
                <a:gd name="connsiteY84" fmla="*/ 10583 h 1151996"/>
                <a:gd name="connsiteX0" fmla="*/ 350837 w 1104370"/>
                <a:gd name="connsiteY0" fmla="*/ 10583 h 1151996"/>
                <a:gd name="connsiteX1" fmla="*/ 430212 w 1104370"/>
                <a:gd name="connsiteY1" fmla="*/ 20108 h 1151996"/>
                <a:gd name="connsiteX2" fmla="*/ 458787 w 1104370"/>
                <a:gd name="connsiteY2" fmla="*/ 16933 h 1151996"/>
                <a:gd name="connsiteX3" fmla="*/ 484187 w 1104370"/>
                <a:gd name="connsiteY3" fmla="*/ 61383 h 1151996"/>
                <a:gd name="connsiteX4" fmla="*/ 554037 w 1104370"/>
                <a:gd name="connsiteY4" fmla="*/ 51858 h 1151996"/>
                <a:gd name="connsiteX5" fmla="*/ 569912 w 1104370"/>
                <a:gd name="connsiteY5" fmla="*/ 102658 h 1151996"/>
                <a:gd name="connsiteX6" fmla="*/ 630237 w 1104370"/>
                <a:gd name="connsiteY6" fmla="*/ 109008 h 1151996"/>
                <a:gd name="connsiteX7" fmla="*/ 620737 w 1104370"/>
                <a:gd name="connsiteY7" fmla="*/ 155889 h 1151996"/>
                <a:gd name="connsiteX8" fmla="*/ 696912 w 1104370"/>
                <a:gd name="connsiteY8" fmla="*/ 156633 h 1151996"/>
                <a:gd name="connsiteX9" fmla="*/ 788987 w 1104370"/>
                <a:gd name="connsiteY9" fmla="*/ 274108 h 1151996"/>
                <a:gd name="connsiteX10" fmla="*/ 773112 w 1104370"/>
                <a:gd name="connsiteY10" fmla="*/ 318558 h 1151996"/>
                <a:gd name="connsiteX11" fmla="*/ 842962 w 1104370"/>
                <a:gd name="connsiteY11" fmla="*/ 363008 h 1151996"/>
                <a:gd name="connsiteX12" fmla="*/ 877887 w 1104370"/>
                <a:gd name="connsiteY12" fmla="*/ 404283 h 1151996"/>
                <a:gd name="connsiteX13" fmla="*/ 887412 w 1104370"/>
                <a:gd name="connsiteY13" fmla="*/ 442383 h 1151996"/>
                <a:gd name="connsiteX14" fmla="*/ 938212 w 1104370"/>
                <a:gd name="connsiteY14" fmla="*/ 470958 h 1151996"/>
                <a:gd name="connsiteX15" fmla="*/ 896937 w 1104370"/>
                <a:gd name="connsiteY15" fmla="*/ 505883 h 1151996"/>
                <a:gd name="connsiteX16" fmla="*/ 881062 w 1104370"/>
                <a:gd name="connsiteY16" fmla="*/ 563033 h 1151996"/>
                <a:gd name="connsiteX17" fmla="*/ 836612 w 1104370"/>
                <a:gd name="connsiteY17" fmla="*/ 566208 h 1151996"/>
                <a:gd name="connsiteX18" fmla="*/ 871537 w 1104370"/>
                <a:gd name="connsiteY18" fmla="*/ 632883 h 1151996"/>
                <a:gd name="connsiteX19" fmla="*/ 922337 w 1104370"/>
                <a:gd name="connsiteY19" fmla="*/ 674158 h 1151996"/>
                <a:gd name="connsiteX20" fmla="*/ 950912 w 1104370"/>
                <a:gd name="connsiteY20" fmla="*/ 740833 h 1151996"/>
                <a:gd name="connsiteX21" fmla="*/ 969962 w 1104370"/>
                <a:gd name="connsiteY21" fmla="*/ 763058 h 1151996"/>
                <a:gd name="connsiteX22" fmla="*/ 1004887 w 1104370"/>
                <a:gd name="connsiteY22" fmla="*/ 750358 h 1151996"/>
                <a:gd name="connsiteX23" fmla="*/ 1090612 w 1104370"/>
                <a:gd name="connsiteY23" fmla="*/ 756708 h 1151996"/>
                <a:gd name="connsiteX24" fmla="*/ 1087437 w 1104370"/>
                <a:gd name="connsiteY24" fmla="*/ 785283 h 1151996"/>
                <a:gd name="connsiteX25" fmla="*/ 1049337 w 1104370"/>
                <a:gd name="connsiteY25" fmla="*/ 817033 h 1151996"/>
                <a:gd name="connsiteX26" fmla="*/ 1065212 w 1104370"/>
                <a:gd name="connsiteY26" fmla="*/ 842433 h 1151996"/>
                <a:gd name="connsiteX27" fmla="*/ 1008062 w 1104370"/>
                <a:gd name="connsiteY27" fmla="*/ 861483 h 1151996"/>
                <a:gd name="connsiteX28" fmla="*/ 960437 w 1104370"/>
                <a:gd name="connsiteY28" fmla="*/ 874183 h 1151996"/>
                <a:gd name="connsiteX29" fmla="*/ 896937 w 1104370"/>
                <a:gd name="connsiteY29" fmla="*/ 918633 h 1151996"/>
                <a:gd name="connsiteX30" fmla="*/ 865187 w 1104370"/>
                <a:gd name="connsiteY30" fmla="*/ 893233 h 1151996"/>
                <a:gd name="connsiteX31" fmla="*/ 782637 w 1104370"/>
                <a:gd name="connsiteY31" fmla="*/ 896408 h 1151996"/>
                <a:gd name="connsiteX32" fmla="*/ 741362 w 1104370"/>
                <a:gd name="connsiteY32" fmla="*/ 877358 h 1151996"/>
                <a:gd name="connsiteX33" fmla="*/ 677862 w 1104370"/>
                <a:gd name="connsiteY33" fmla="*/ 877358 h 1151996"/>
                <a:gd name="connsiteX34" fmla="*/ 617537 w 1104370"/>
                <a:gd name="connsiteY34" fmla="*/ 877358 h 1151996"/>
                <a:gd name="connsiteX35" fmla="*/ 588962 w 1104370"/>
                <a:gd name="connsiteY35" fmla="*/ 899583 h 1151996"/>
                <a:gd name="connsiteX36" fmla="*/ 547687 w 1104370"/>
                <a:gd name="connsiteY36" fmla="*/ 915458 h 1151996"/>
                <a:gd name="connsiteX37" fmla="*/ 538162 w 1104370"/>
                <a:gd name="connsiteY37" fmla="*/ 994833 h 1151996"/>
                <a:gd name="connsiteX38" fmla="*/ 503237 w 1104370"/>
                <a:gd name="connsiteY38" fmla="*/ 1007533 h 1151996"/>
                <a:gd name="connsiteX39" fmla="*/ 496887 w 1104370"/>
                <a:gd name="connsiteY39" fmla="*/ 1115483 h 1151996"/>
                <a:gd name="connsiteX40" fmla="*/ 474662 w 1104370"/>
                <a:gd name="connsiteY40" fmla="*/ 1140883 h 1151996"/>
                <a:gd name="connsiteX41" fmla="*/ 442912 w 1104370"/>
                <a:gd name="connsiteY41" fmla="*/ 1150408 h 1151996"/>
                <a:gd name="connsiteX42" fmla="*/ 436562 w 1104370"/>
                <a:gd name="connsiteY42" fmla="*/ 1131358 h 1151996"/>
                <a:gd name="connsiteX43" fmla="*/ 373062 w 1104370"/>
                <a:gd name="connsiteY43" fmla="*/ 1109133 h 1151996"/>
                <a:gd name="connsiteX44" fmla="*/ 350837 w 1104370"/>
                <a:gd name="connsiteY44" fmla="*/ 1064683 h 1151996"/>
                <a:gd name="connsiteX45" fmla="*/ 376237 w 1104370"/>
                <a:gd name="connsiteY45" fmla="*/ 1042458 h 1151996"/>
                <a:gd name="connsiteX46" fmla="*/ 303212 w 1104370"/>
                <a:gd name="connsiteY46" fmla="*/ 1001183 h 1151996"/>
                <a:gd name="connsiteX47" fmla="*/ 239712 w 1104370"/>
                <a:gd name="connsiteY47" fmla="*/ 1017058 h 1151996"/>
                <a:gd name="connsiteX48" fmla="*/ 198437 w 1104370"/>
                <a:gd name="connsiteY48" fmla="*/ 1013883 h 1151996"/>
                <a:gd name="connsiteX49" fmla="*/ 163512 w 1104370"/>
                <a:gd name="connsiteY49" fmla="*/ 1001183 h 1151996"/>
                <a:gd name="connsiteX50" fmla="*/ 131762 w 1104370"/>
                <a:gd name="connsiteY50" fmla="*/ 1017058 h 1151996"/>
                <a:gd name="connsiteX51" fmla="*/ 90487 w 1104370"/>
                <a:gd name="connsiteY51" fmla="*/ 988483 h 1151996"/>
                <a:gd name="connsiteX52" fmla="*/ 52387 w 1104370"/>
                <a:gd name="connsiteY52" fmla="*/ 972608 h 1151996"/>
                <a:gd name="connsiteX53" fmla="*/ 11112 w 1104370"/>
                <a:gd name="connsiteY53" fmla="*/ 985308 h 1151996"/>
                <a:gd name="connsiteX54" fmla="*/ 20637 w 1104370"/>
                <a:gd name="connsiteY54" fmla="*/ 934508 h 1151996"/>
                <a:gd name="connsiteX55" fmla="*/ 84137 w 1104370"/>
                <a:gd name="connsiteY55" fmla="*/ 909108 h 1151996"/>
                <a:gd name="connsiteX56" fmla="*/ 77787 w 1104370"/>
                <a:gd name="connsiteY56" fmla="*/ 855133 h 1151996"/>
                <a:gd name="connsiteX57" fmla="*/ 58737 w 1104370"/>
                <a:gd name="connsiteY57" fmla="*/ 823383 h 1151996"/>
                <a:gd name="connsiteX58" fmla="*/ 49212 w 1104370"/>
                <a:gd name="connsiteY58" fmla="*/ 791633 h 1151996"/>
                <a:gd name="connsiteX59" fmla="*/ 77787 w 1104370"/>
                <a:gd name="connsiteY59" fmla="*/ 766233 h 1151996"/>
                <a:gd name="connsiteX60" fmla="*/ 74612 w 1104370"/>
                <a:gd name="connsiteY60" fmla="*/ 718608 h 1151996"/>
                <a:gd name="connsiteX61" fmla="*/ 93662 w 1104370"/>
                <a:gd name="connsiteY61" fmla="*/ 696383 h 1151996"/>
                <a:gd name="connsiteX62" fmla="*/ 42862 w 1104370"/>
                <a:gd name="connsiteY62" fmla="*/ 664633 h 1151996"/>
                <a:gd name="connsiteX63" fmla="*/ 49212 w 1104370"/>
                <a:gd name="connsiteY63" fmla="*/ 613833 h 1151996"/>
                <a:gd name="connsiteX64" fmla="*/ 14287 w 1104370"/>
                <a:gd name="connsiteY64" fmla="*/ 588433 h 1151996"/>
                <a:gd name="connsiteX65" fmla="*/ 1587 w 1104370"/>
                <a:gd name="connsiteY65" fmla="*/ 502708 h 1151996"/>
                <a:gd name="connsiteX66" fmla="*/ 23812 w 1104370"/>
                <a:gd name="connsiteY66" fmla="*/ 439208 h 1151996"/>
                <a:gd name="connsiteX67" fmla="*/ 93662 w 1104370"/>
                <a:gd name="connsiteY67" fmla="*/ 404283 h 1151996"/>
                <a:gd name="connsiteX68" fmla="*/ 141287 w 1104370"/>
                <a:gd name="connsiteY68" fmla="*/ 407458 h 1151996"/>
                <a:gd name="connsiteX69" fmla="*/ 153987 w 1104370"/>
                <a:gd name="connsiteY69" fmla="*/ 448733 h 1151996"/>
                <a:gd name="connsiteX70" fmla="*/ 157162 w 1104370"/>
                <a:gd name="connsiteY70" fmla="*/ 461433 h 1151996"/>
                <a:gd name="connsiteX71" fmla="*/ 185737 w 1104370"/>
                <a:gd name="connsiteY71" fmla="*/ 474133 h 1151996"/>
                <a:gd name="connsiteX72" fmla="*/ 233362 w 1104370"/>
                <a:gd name="connsiteY72" fmla="*/ 448733 h 1151996"/>
                <a:gd name="connsiteX73" fmla="*/ 271462 w 1104370"/>
                <a:gd name="connsiteY73" fmla="*/ 442383 h 1151996"/>
                <a:gd name="connsiteX74" fmla="*/ 303212 w 1104370"/>
                <a:gd name="connsiteY74" fmla="*/ 372533 h 1151996"/>
                <a:gd name="connsiteX75" fmla="*/ 255587 w 1104370"/>
                <a:gd name="connsiteY75" fmla="*/ 328083 h 1151996"/>
                <a:gd name="connsiteX76" fmla="*/ 284162 w 1104370"/>
                <a:gd name="connsiteY76" fmla="*/ 280458 h 1151996"/>
                <a:gd name="connsiteX77" fmla="*/ 306387 w 1104370"/>
                <a:gd name="connsiteY77" fmla="*/ 270933 h 1151996"/>
                <a:gd name="connsiteX78" fmla="*/ 322262 w 1104370"/>
                <a:gd name="connsiteY78" fmla="*/ 236008 h 1151996"/>
                <a:gd name="connsiteX79" fmla="*/ 357187 w 1104370"/>
                <a:gd name="connsiteY79" fmla="*/ 207433 h 1151996"/>
                <a:gd name="connsiteX80" fmla="*/ 341312 w 1104370"/>
                <a:gd name="connsiteY80" fmla="*/ 185208 h 1151996"/>
                <a:gd name="connsiteX81" fmla="*/ 382587 w 1104370"/>
                <a:gd name="connsiteY81" fmla="*/ 156633 h 1151996"/>
                <a:gd name="connsiteX82" fmla="*/ 360362 w 1104370"/>
                <a:gd name="connsiteY82" fmla="*/ 118533 h 1151996"/>
                <a:gd name="connsiteX83" fmla="*/ 338137 w 1104370"/>
                <a:gd name="connsiteY83" fmla="*/ 83608 h 1151996"/>
                <a:gd name="connsiteX84" fmla="*/ 350837 w 1104370"/>
                <a:gd name="connsiteY84" fmla="*/ 10583 h 1151996"/>
                <a:gd name="connsiteX0" fmla="*/ 350837 w 1104370"/>
                <a:gd name="connsiteY0" fmla="*/ 10583 h 1151996"/>
                <a:gd name="connsiteX1" fmla="*/ 430212 w 1104370"/>
                <a:gd name="connsiteY1" fmla="*/ 20108 h 1151996"/>
                <a:gd name="connsiteX2" fmla="*/ 458787 w 1104370"/>
                <a:gd name="connsiteY2" fmla="*/ 16933 h 1151996"/>
                <a:gd name="connsiteX3" fmla="*/ 484187 w 1104370"/>
                <a:gd name="connsiteY3" fmla="*/ 61383 h 1151996"/>
                <a:gd name="connsiteX4" fmla="*/ 554037 w 1104370"/>
                <a:gd name="connsiteY4" fmla="*/ 51858 h 1151996"/>
                <a:gd name="connsiteX5" fmla="*/ 569912 w 1104370"/>
                <a:gd name="connsiteY5" fmla="*/ 102658 h 1151996"/>
                <a:gd name="connsiteX6" fmla="*/ 630237 w 1104370"/>
                <a:gd name="connsiteY6" fmla="*/ 109008 h 1151996"/>
                <a:gd name="connsiteX7" fmla="*/ 620737 w 1104370"/>
                <a:gd name="connsiteY7" fmla="*/ 155889 h 1151996"/>
                <a:gd name="connsiteX8" fmla="*/ 696912 w 1104370"/>
                <a:gd name="connsiteY8" fmla="*/ 156633 h 1151996"/>
                <a:gd name="connsiteX9" fmla="*/ 788987 w 1104370"/>
                <a:gd name="connsiteY9" fmla="*/ 274108 h 1151996"/>
                <a:gd name="connsiteX10" fmla="*/ 773112 w 1104370"/>
                <a:gd name="connsiteY10" fmla="*/ 318558 h 1151996"/>
                <a:gd name="connsiteX11" fmla="*/ 842962 w 1104370"/>
                <a:gd name="connsiteY11" fmla="*/ 363008 h 1151996"/>
                <a:gd name="connsiteX12" fmla="*/ 877887 w 1104370"/>
                <a:gd name="connsiteY12" fmla="*/ 404283 h 1151996"/>
                <a:gd name="connsiteX13" fmla="*/ 887412 w 1104370"/>
                <a:gd name="connsiteY13" fmla="*/ 442383 h 1151996"/>
                <a:gd name="connsiteX14" fmla="*/ 938212 w 1104370"/>
                <a:gd name="connsiteY14" fmla="*/ 470958 h 1151996"/>
                <a:gd name="connsiteX15" fmla="*/ 896937 w 1104370"/>
                <a:gd name="connsiteY15" fmla="*/ 505883 h 1151996"/>
                <a:gd name="connsiteX16" fmla="*/ 881062 w 1104370"/>
                <a:gd name="connsiteY16" fmla="*/ 563033 h 1151996"/>
                <a:gd name="connsiteX17" fmla="*/ 836612 w 1104370"/>
                <a:gd name="connsiteY17" fmla="*/ 566208 h 1151996"/>
                <a:gd name="connsiteX18" fmla="*/ 871537 w 1104370"/>
                <a:gd name="connsiteY18" fmla="*/ 632883 h 1151996"/>
                <a:gd name="connsiteX19" fmla="*/ 922337 w 1104370"/>
                <a:gd name="connsiteY19" fmla="*/ 674158 h 1151996"/>
                <a:gd name="connsiteX20" fmla="*/ 950912 w 1104370"/>
                <a:gd name="connsiteY20" fmla="*/ 740833 h 1151996"/>
                <a:gd name="connsiteX21" fmla="*/ 969962 w 1104370"/>
                <a:gd name="connsiteY21" fmla="*/ 763058 h 1151996"/>
                <a:gd name="connsiteX22" fmla="*/ 1004887 w 1104370"/>
                <a:gd name="connsiteY22" fmla="*/ 750358 h 1151996"/>
                <a:gd name="connsiteX23" fmla="*/ 1090612 w 1104370"/>
                <a:gd name="connsiteY23" fmla="*/ 756708 h 1151996"/>
                <a:gd name="connsiteX24" fmla="*/ 1087437 w 1104370"/>
                <a:gd name="connsiteY24" fmla="*/ 785283 h 1151996"/>
                <a:gd name="connsiteX25" fmla="*/ 1049337 w 1104370"/>
                <a:gd name="connsiteY25" fmla="*/ 817033 h 1151996"/>
                <a:gd name="connsiteX26" fmla="*/ 1065212 w 1104370"/>
                <a:gd name="connsiteY26" fmla="*/ 842433 h 1151996"/>
                <a:gd name="connsiteX27" fmla="*/ 1008062 w 1104370"/>
                <a:gd name="connsiteY27" fmla="*/ 861483 h 1151996"/>
                <a:gd name="connsiteX28" fmla="*/ 960437 w 1104370"/>
                <a:gd name="connsiteY28" fmla="*/ 874183 h 1151996"/>
                <a:gd name="connsiteX29" fmla="*/ 896937 w 1104370"/>
                <a:gd name="connsiteY29" fmla="*/ 918633 h 1151996"/>
                <a:gd name="connsiteX30" fmla="*/ 865187 w 1104370"/>
                <a:gd name="connsiteY30" fmla="*/ 893233 h 1151996"/>
                <a:gd name="connsiteX31" fmla="*/ 782637 w 1104370"/>
                <a:gd name="connsiteY31" fmla="*/ 896408 h 1151996"/>
                <a:gd name="connsiteX32" fmla="*/ 741362 w 1104370"/>
                <a:gd name="connsiteY32" fmla="*/ 877358 h 1151996"/>
                <a:gd name="connsiteX33" fmla="*/ 677862 w 1104370"/>
                <a:gd name="connsiteY33" fmla="*/ 877358 h 1151996"/>
                <a:gd name="connsiteX34" fmla="*/ 617537 w 1104370"/>
                <a:gd name="connsiteY34" fmla="*/ 877358 h 1151996"/>
                <a:gd name="connsiteX35" fmla="*/ 588962 w 1104370"/>
                <a:gd name="connsiteY35" fmla="*/ 899583 h 1151996"/>
                <a:gd name="connsiteX36" fmla="*/ 547687 w 1104370"/>
                <a:gd name="connsiteY36" fmla="*/ 915458 h 1151996"/>
                <a:gd name="connsiteX37" fmla="*/ 538162 w 1104370"/>
                <a:gd name="connsiteY37" fmla="*/ 994833 h 1151996"/>
                <a:gd name="connsiteX38" fmla="*/ 503237 w 1104370"/>
                <a:gd name="connsiteY38" fmla="*/ 1007533 h 1151996"/>
                <a:gd name="connsiteX39" fmla="*/ 496887 w 1104370"/>
                <a:gd name="connsiteY39" fmla="*/ 1115483 h 1151996"/>
                <a:gd name="connsiteX40" fmla="*/ 474662 w 1104370"/>
                <a:gd name="connsiteY40" fmla="*/ 1140883 h 1151996"/>
                <a:gd name="connsiteX41" fmla="*/ 442912 w 1104370"/>
                <a:gd name="connsiteY41" fmla="*/ 1150408 h 1151996"/>
                <a:gd name="connsiteX42" fmla="*/ 436562 w 1104370"/>
                <a:gd name="connsiteY42" fmla="*/ 1131358 h 1151996"/>
                <a:gd name="connsiteX43" fmla="*/ 373062 w 1104370"/>
                <a:gd name="connsiteY43" fmla="*/ 1109133 h 1151996"/>
                <a:gd name="connsiteX44" fmla="*/ 350837 w 1104370"/>
                <a:gd name="connsiteY44" fmla="*/ 1064683 h 1151996"/>
                <a:gd name="connsiteX45" fmla="*/ 376237 w 1104370"/>
                <a:gd name="connsiteY45" fmla="*/ 1042458 h 1151996"/>
                <a:gd name="connsiteX46" fmla="*/ 303212 w 1104370"/>
                <a:gd name="connsiteY46" fmla="*/ 1001183 h 1151996"/>
                <a:gd name="connsiteX47" fmla="*/ 239712 w 1104370"/>
                <a:gd name="connsiteY47" fmla="*/ 1017058 h 1151996"/>
                <a:gd name="connsiteX48" fmla="*/ 198437 w 1104370"/>
                <a:gd name="connsiteY48" fmla="*/ 1013883 h 1151996"/>
                <a:gd name="connsiteX49" fmla="*/ 163512 w 1104370"/>
                <a:gd name="connsiteY49" fmla="*/ 1001183 h 1151996"/>
                <a:gd name="connsiteX50" fmla="*/ 131762 w 1104370"/>
                <a:gd name="connsiteY50" fmla="*/ 1017058 h 1151996"/>
                <a:gd name="connsiteX51" fmla="*/ 90487 w 1104370"/>
                <a:gd name="connsiteY51" fmla="*/ 988483 h 1151996"/>
                <a:gd name="connsiteX52" fmla="*/ 52387 w 1104370"/>
                <a:gd name="connsiteY52" fmla="*/ 972608 h 1151996"/>
                <a:gd name="connsiteX53" fmla="*/ 11112 w 1104370"/>
                <a:gd name="connsiteY53" fmla="*/ 985308 h 1151996"/>
                <a:gd name="connsiteX54" fmla="*/ 20637 w 1104370"/>
                <a:gd name="connsiteY54" fmla="*/ 934508 h 1151996"/>
                <a:gd name="connsiteX55" fmla="*/ 84137 w 1104370"/>
                <a:gd name="connsiteY55" fmla="*/ 909108 h 1151996"/>
                <a:gd name="connsiteX56" fmla="*/ 77787 w 1104370"/>
                <a:gd name="connsiteY56" fmla="*/ 855133 h 1151996"/>
                <a:gd name="connsiteX57" fmla="*/ 58737 w 1104370"/>
                <a:gd name="connsiteY57" fmla="*/ 823383 h 1151996"/>
                <a:gd name="connsiteX58" fmla="*/ 49212 w 1104370"/>
                <a:gd name="connsiteY58" fmla="*/ 791633 h 1151996"/>
                <a:gd name="connsiteX59" fmla="*/ 77787 w 1104370"/>
                <a:gd name="connsiteY59" fmla="*/ 766233 h 1151996"/>
                <a:gd name="connsiteX60" fmla="*/ 74612 w 1104370"/>
                <a:gd name="connsiteY60" fmla="*/ 718608 h 1151996"/>
                <a:gd name="connsiteX61" fmla="*/ 93662 w 1104370"/>
                <a:gd name="connsiteY61" fmla="*/ 696383 h 1151996"/>
                <a:gd name="connsiteX62" fmla="*/ 42862 w 1104370"/>
                <a:gd name="connsiteY62" fmla="*/ 664633 h 1151996"/>
                <a:gd name="connsiteX63" fmla="*/ 49212 w 1104370"/>
                <a:gd name="connsiteY63" fmla="*/ 613833 h 1151996"/>
                <a:gd name="connsiteX64" fmla="*/ 14287 w 1104370"/>
                <a:gd name="connsiteY64" fmla="*/ 588433 h 1151996"/>
                <a:gd name="connsiteX65" fmla="*/ 1587 w 1104370"/>
                <a:gd name="connsiteY65" fmla="*/ 502708 h 1151996"/>
                <a:gd name="connsiteX66" fmla="*/ 23812 w 1104370"/>
                <a:gd name="connsiteY66" fmla="*/ 439208 h 1151996"/>
                <a:gd name="connsiteX67" fmla="*/ 93662 w 1104370"/>
                <a:gd name="connsiteY67" fmla="*/ 404283 h 1151996"/>
                <a:gd name="connsiteX68" fmla="*/ 141287 w 1104370"/>
                <a:gd name="connsiteY68" fmla="*/ 407458 h 1151996"/>
                <a:gd name="connsiteX69" fmla="*/ 153987 w 1104370"/>
                <a:gd name="connsiteY69" fmla="*/ 448733 h 1151996"/>
                <a:gd name="connsiteX70" fmla="*/ 157162 w 1104370"/>
                <a:gd name="connsiteY70" fmla="*/ 461433 h 1151996"/>
                <a:gd name="connsiteX71" fmla="*/ 185737 w 1104370"/>
                <a:gd name="connsiteY71" fmla="*/ 474133 h 1151996"/>
                <a:gd name="connsiteX72" fmla="*/ 233362 w 1104370"/>
                <a:gd name="connsiteY72" fmla="*/ 448733 h 1151996"/>
                <a:gd name="connsiteX73" fmla="*/ 271462 w 1104370"/>
                <a:gd name="connsiteY73" fmla="*/ 442383 h 1151996"/>
                <a:gd name="connsiteX74" fmla="*/ 303212 w 1104370"/>
                <a:gd name="connsiteY74" fmla="*/ 372533 h 1151996"/>
                <a:gd name="connsiteX75" fmla="*/ 255587 w 1104370"/>
                <a:gd name="connsiteY75" fmla="*/ 328083 h 1151996"/>
                <a:gd name="connsiteX76" fmla="*/ 284162 w 1104370"/>
                <a:gd name="connsiteY76" fmla="*/ 280458 h 1151996"/>
                <a:gd name="connsiteX77" fmla="*/ 306387 w 1104370"/>
                <a:gd name="connsiteY77" fmla="*/ 270933 h 1151996"/>
                <a:gd name="connsiteX78" fmla="*/ 322262 w 1104370"/>
                <a:gd name="connsiteY78" fmla="*/ 236008 h 1151996"/>
                <a:gd name="connsiteX79" fmla="*/ 357187 w 1104370"/>
                <a:gd name="connsiteY79" fmla="*/ 207433 h 1151996"/>
                <a:gd name="connsiteX80" fmla="*/ 341312 w 1104370"/>
                <a:gd name="connsiteY80" fmla="*/ 185208 h 1151996"/>
                <a:gd name="connsiteX81" fmla="*/ 382587 w 1104370"/>
                <a:gd name="connsiteY81" fmla="*/ 156633 h 1151996"/>
                <a:gd name="connsiteX82" fmla="*/ 360362 w 1104370"/>
                <a:gd name="connsiteY82" fmla="*/ 118533 h 1151996"/>
                <a:gd name="connsiteX83" fmla="*/ 338137 w 1104370"/>
                <a:gd name="connsiteY83" fmla="*/ 83608 h 1151996"/>
                <a:gd name="connsiteX84" fmla="*/ 350837 w 1104370"/>
                <a:gd name="connsiteY84" fmla="*/ 10583 h 1151996"/>
                <a:gd name="connsiteX0" fmla="*/ 350837 w 1104370"/>
                <a:gd name="connsiteY0" fmla="*/ 10583 h 1151996"/>
                <a:gd name="connsiteX1" fmla="*/ 430212 w 1104370"/>
                <a:gd name="connsiteY1" fmla="*/ 20108 h 1151996"/>
                <a:gd name="connsiteX2" fmla="*/ 458787 w 1104370"/>
                <a:gd name="connsiteY2" fmla="*/ 16933 h 1151996"/>
                <a:gd name="connsiteX3" fmla="*/ 484187 w 1104370"/>
                <a:gd name="connsiteY3" fmla="*/ 61383 h 1151996"/>
                <a:gd name="connsiteX4" fmla="*/ 554037 w 1104370"/>
                <a:gd name="connsiteY4" fmla="*/ 51858 h 1151996"/>
                <a:gd name="connsiteX5" fmla="*/ 569912 w 1104370"/>
                <a:gd name="connsiteY5" fmla="*/ 102658 h 1151996"/>
                <a:gd name="connsiteX6" fmla="*/ 630237 w 1104370"/>
                <a:gd name="connsiteY6" fmla="*/ 109008 h 1151996"/>
                <a:gd name="connsiteX7" fmla="*/ 620737 w 1104370"/>
                <a:gd name="connsiteY7" fmla="*/ 155889 h 1151996"/>
                <a:gd name="connsiteX8" fmla="*/ 696912 w 1104370"/>
                <a:gd name="connsiteY8" fmla="*/ 156633 h 1151996"/>
                <a:gd name="connsiteX9" fmla="*/ 788987 w 1104370"/>
                <a:gd name="connsiteY9" fmla="*/ 274108 h 1151996"/>
                <a:gd name="connsiteX10" fmla="*/ 773112 w 1104370"/>
                <a:gd name="connsiteY10" fmla="*/ 318558 h 1151996"/>
                <a:gd name="connsiteX11" fmla="*/ 842962 w 1104370"/>
                <a:gd name="connsiteY11" fmla="*/ 363008 h 1151996"/>
                <a:gd name="connsiteX12" fmla="*/ 877887 w 1104370"/>
                <a:gd name="connsiteY12" fmla="*/ 404283 h 1151996"/>
                <a:gd name="connsiteX13" fmla="*/ 887412 w 1104370"/>
                <a:gd name="connsiteY13" fmla="*/ 442383 h 1151996"/>
                <a:gd name="connsiteX14" fmla="*/ 938212 w 1104370"/>
                <a:gd name="connsiteY14" fmla="*/ 470958 h 1151996"/>
                <a:gd name="connsiteX15" fmla="*/ 896937 w 1104370"/>
                <a:gd name="connsiteY15" fmla="*/ 505883 h 1151996"/>
                <a:gd name="connsiteX16" fmla="*/ 881062 w 1104370"/>
                <a:gd name="connsiteY16" fmla="*/ 563033 h 1151996"/>
                <a:gd name="connsiteX17" fmla="*/ 836612 w 1104370"/>
                <a:gd name="connsiteY17" fmla="*/ 566208 h 1151996"/>
                <a:gd name="connsiteX18" fmla="*/ 871537 w 1104370"/>
                <a:gd name="connsiteY18" fmla="*/ 632883 h 1151996"/>
                <a:gd name="connsiteX19" fmla="*/ 922337 w 1104370"/>
                <a:gd name="connsiteY19" fmla="*/ 674158 h 1151996"/>
                <a:gd name="connsiteX20" fmla="*/ 950912 w 1104370"/>
                <a:gd name="connsiteY20" fmla="*/ 740833 h 1151996"/>
                <a:gd name="connsiteX21" fmla="*/ 969962 w 1104370"/>
                <a:gd name="connsiteY21" fmla="*/ 763058 h 1151996"/>
                <a:gd name="connsiteX22" fmla="*/ 1004887 w 1104370"/>
                <a:gd name="connsiteY22" fmla="*/ 750358 h 1151996"/>
                <a:gd name="connsiteX23" fmla="*/ 1090612 w 1104370"/>
                <a:gd name="connsiteY23" fmla="*/ 756708 h 1151996"/>
                <a:gd name="connsiteX24" fmla="*/ 1087437 w 1104370"/>
                <a:gd name="connsiteY24" fmla="*/ 785283 h 1151996"/>
                <a:gd name="connsiteX25" fmla="*/ 1049337 w 1104370"/>
                <a:gd name="connsiteY25" fmla="*/ 817033 h 1151996"/>
                <a:gd name="connsiteX26" fmla="*/ 1065212 w 1104370"/>
                <a:gd name="connsiteY26" fmla="*/ 842433 h 1151996"/>
                <a:gd name="connsiteX27" fmla="*/ 1008062 w 1104370"/>
                <a:gd name="connsiteY27" fmla="*/ 861483 h 1151996"/>
                <a:gd name="connsiteX28" fmla="*/ 960437 w 1104370"/>
                <a:gd name="connsiteY28" fmla="*/ 874183 h 1151996"/>
                <a:gd name="connsiteX29" fmla="*/ 896937 w 1104370"/>
                <a:gd name="connsiteY29" fmla="*/ 918633 h 1151996"/>
                <a:gd name="connsiteX30" fmla="*/ 865187 w 1104370"/>
                <a:gd name="connsiteY30" fmla="*/ 893233 h 1151996"/>
                <a:gd name="connsiteX31" fmla="*/ 782637 w 1104370"/>
                <a:gd name="connsiteY31" fmla="*/ 896408 h 1151996"/>
                <a:gd name="connsiteX32" fmla="*/ 741362 w 1104370"/>
                <a:gd name="connsiteY32" fmla="*/ 877358 h 1151996"/>
                <a:gd name="connsiteX33" fmla="*/ 677862 w 1104370"/>
                <a:gd name="connsiteY33" fmla="*/ 877358 h 1151996"/>
                <a:gd name="connsiteX34" fmla="*/ 617537 w 1104370"/>
                <a:gd name="connsiteY34" fmla="*/ 877358 h 1151996"/>
                <a:gd name="connsiteX35" fmla="*/ 588962 w 1104370"/>
                <a:gd name="connsiteY35" fmla="*/ 899583 h 1151996"/>
                <a:gd name="connsiteX36" fmla="*/ 547687 w 1104370"/>
                <a:gd name="connsiteY36" fmla="*/ 915458 h 1151996"/>
                <a:gd name="connsiteX37" fmla="*/ 538162 w 1104370"/>
                <a:gd name="connsiteY37" fmla="*/ 994833 h 1151996"/>
                <a:gd name="connsiteX38" fmla="*/ 503237 w 1104370"/>
                <a:gd name="connsiteY38" fmla="*/ 1007533 h 1151996"/>
                <a:gd name="connsiteX39" fmla="*/ 496887 w 1104370"/>
                <a:gd name="connsiteY39" fmla="*/ 1115483 h 1151996"/>
                <a:gd name="connsiteX40" fmla="*/ 474662 w 1104370"/>
                <a:gd name="connsiteY40" fmla="*/ 1140883 h 1151996"/>
                <a:gd name="connsiteX41" fmla="*/ 442912 w 1104370"/>
                <a:gd name="connsiteY41" fmla="*/ 1150408 h 1151996"/>
                <a:gd name="connsiteX42" fmla="*/ 436562 w 1104370"/>
                <a:gd name="connsiteY42" fmla="*/ 1131358 h 1151996"/>
                <a:gd name="connsiteX43" fmla="*/ 373062 w 1104370"/>
                <a:gd name="connsiteY43" fmla="*/ 1109133 h 1151996"/>
                <a:gd name="connsiteX44" fmla="*/ 350837 w 1104370"/>
                <a:gd name="connsiteY44" fmla="*/ 1064683 h 1151996"/>
                <a:gd name="connsiteX45" fmla="*/ 376237 w 1104370"/>
                <a:gd name="connsiteY45" fmla="*/ 1042458 h 1151996"/>
                <a:gd name="connsiteX46" fmla="*/ 303212 w 1104370"/>
                <a:gd name="connsiteY46" fmla="*/ 1001183 h 1151996"/>
                <a:gd name="connsiteX47" fmla="*/ 239712 w 1104370"/>
                <a:gd name="connsiteY47" fmla="*/ 1017058 h 1151996"/>
                <a:gd name="connsiteX48" fmla="*/ 198437 w 1104370"/>
                <a:gd name="connsiteY48" fmla="*/ 1013883 h 1151996"/>
                <a:gd name="connsiteX49" fmla="*/ 163512 w 1104370"/>
                <a:gd name="connsiteY49" fmla="*/ 1001183 h 1151996"/>
                <a:gd name="connsiteX50" fmla="*/ 131762 w 1104370"/>
                <a:gd name="connsiteY50" fmla="*/ 1017058 h 1151996"/>
                <a:gd name="connsiteX51" fmla="*/ 90487 w 1104370"/>
                <a:gd name="connsiteY51" fmla="*/ 988483 h 1151996"/>
                <a:gd name="connsiteX52" fmla="*/ 52387 w 1104370"/>
                <a:gd name="connsiteY52" fmla="*/ 972608 h 1151996"/>
                <a:gd name="connsiteX53" fmla="*/ 11112 w 1104370"/>
                <a:gd name="connsiteY53" fmla="*/ 985308 h 1151996"/>
                <a:gd name="connsiteX54" fmla="*/ 20637 w 1104370"/>
                <a:gd name="connsiteY54" fmla="*/ 934508 h 1151996"/>
                <a:gd name="connsiteX55" fmla="*/ 84137 w 1104370"/>
                <a:gd name="connsiteY55" fmla="*/ 909108 h 1151996"/>
                <a:gd name="connsiteX56" fmla="*/ 77787 w 1104370"/>
                <a:gd name="connsiteY56" fmla="*/ 855133 h 1151996"/>
                <a:gd name="connsiteX57" fmla="*/ 58737 w 1104370"/>
                <a:gd name="connsiteY57" fmla="*/ 823383 h 1151996"/>
                <a:gd name="connsiteX58" fmla="*/ 49212 w 1104370"/>
                <a:gd name="connsiteY58" fmla="*/ 791633 h 1151996"/>
                <a:gd name="connsiteX59" fmla="*/ 77787 w 1104370"/>
                <a:gd name="connsiteY59" fmla="*/ 766233 h 1151996"/>
                <a:gd name="connsiteX60" fmla="*/ 74612 w 1104370"/>
                <a:gd name="connsiteY60" fmla="*/ 718608 h 1151996"/>
                <a:gd name="connsiteX61" fmla="*/ 93662 w 1104370"/>
                <a:gd name="connsiteY61" fmla="*/ 696383 h 1151996"/>
                <a:gd name="connsiteX62" fmla="*/ 42862 w 1104370"/>
                <a:gd name="connsiteY62" fmla="*/ 664633 h 1151996"/>
                <a:gd name="connsiteX63" fmla="*/ 49212 w 1104370"/>
                <a:gd name="connsiteY63" fmla="*/ 613833 h 1151996"/>
                <a:gd name="connsiteX64" fmla="*/ 14287 w 1104370"/>
                <a:gd name="connsiteY64" fmla="*/ 588433 h 1151996"/>
                <a:gd name="connsiteX65" fmla="*/ 1587 w 1104370"/>
                <a:gd name="connsiteY65" fmla="*/ 502708 h 1151996"/>
                <a:gd name="connsiteX66" fmla="*/ 23812 w 1104370"/>
                <a:gd name="connsiteY66" fmla="*/ 439208 h 1151996"/>
                <a:gd name="connsiteX67" fmla="*/ 93662 w 1104370"/>
                <a:gd name="connsiteY67" fmla="*/ 404283 h 1151996"/>
                <a:gd name="connsiteX68" fmla="*/ 141287 w 1104370"/>
                <a:gd name="connsiteY68" fmla="*/ 407458 h 1151996"/>
                <a:gd name="connsiteX69" fmla="*/ 153987 w 1104370"/>
                <a:gd name="connsiteY69" fmla="*/ 448733 h 1151996"/>
                <a:gd name="connsiteX70" fmla="*/ 157162 w 1104370"/>
                <a:gd name="connsiteY70" fmla="*/ 461433 h 1151996"/>
                <a:gd name="connsiteX71" fmla="*/ 185737 w 1104370"/>
                <a:gd name="connsiteY71" fmla="*/ 474133 h 1151996"/>
                <a:gd name="connsiteX72" fmla="*/ 233362 w 1104370"/>
                <a:gd name="connsiteY72" fmla="*/ 448733 h 1151996"/>
                <a:gd name="connsiteX73" fmla="*/ 271462 w 1104370"/>
                <a:gd name="connsiteY73" fmla="*/ 442383 h 1151996"/>
                <a:gd name="connsiteX74" fmla="*/ 303212 w 1104370"/>
                <a:gd name="connsiteY74" fmla="*/ 372533 h 1151996"/>
                <a:gd name="connsiteX75" fmla="*/ 255587 w 1104370"/>
                <a:gd name="connsiteY75" fmla="*/ 328083 h 1151996"/>
                <a:gd name="connsiteX76" fmla="*/ 284162 w 1104370"/>
                <a:gd name="connsiteY76" fmla="*/ 280458 h 1151996"/>
                <a:gd name="connsiteX77" fmla="*/ 306387 w 1104370"/>
                <a:gd name="connsiteY77" fmla="*/ 270933 h 1151996"/>
                <a:gd name="connsiteX78" fmla="*/ 322262 w 1104370"/>
                <a:gd name="connsiteY78" fmla="*/ 236008 h 1151996"/>
                <a:gd name="connsiteX79" fmla="*/ 357187 w 1104370"/>
                <a:gd name="connsiteY79" fmla="*/ 207433 h 1151996"/>
                <a:gd name="connsiteX80" fmla="*/ 341312 w 1104370"/>
                <a:gd name="connsiteY80" fmla="*/ 185208 h 1151996"/>
                <a:gd name="connsiteX81" fmla="*/ 382587 w 1104370"/>
                <a:gd name="connsiteY81" fmla="*/ 156633 h 1151996"/>
                <a:gd name="connsiteX82" fmla="*/ 360362 w 1104370"/>
                <a:gd name="connsiteY82" fmla="*/ 118533 h 1151996"/>
                <a:gd name="connsiteX83" fmla="*/ 338137 w 1104370"/>
                <a:gd name="connsiteY83" fmla="*/ 83608 h 1151996"/>
                <a:gd name="connsiteX84" fmla="*/ 350837 w 1104370"/>
                <a:gd name="connsiteY84" fmla="*/ 10583 h 1151996"/>
                <a:gd name="connsiteX0" fmla="*/ 350837 w 1104370"/>
                <a:gd name="connsiteY0" fmla="*/ 10583 h 1151996"/>
                <a:gd name="connsiteX1" fmla="*/ 430212 w 1104370"/>
                <a:gd name="connsiteY1" fmla="*/ 20108 h 1151996"/>
                <a:gd name="connsiteX2" fmla="*/ 458787 w 1104370"/>
                <a:gd name="connsiteY2" fmla="*/ 16933 h 1151996"/>
                <a:gd name="connsiteX3" fmla="*/ 484187 w 1104370"/>
                <a:gd name="connsiteY3" fmla="*/ 61383 h 1151996"/>
                <a:gd name="connsiteX4" fmla="*/ 554037 w 1104370"/>
                <a:gd name="connsiteY4" fmla="*/ 51858 h 1151996"/>
                <a:gd name="connsiteX5" fmla="*/ 569912 w 1104370"/>
                <a:gd name="connsiteY5" fmla="*/ 102658 h 1151996"/>
                <a:gd name="connsiteX6" fmla="*/ 630237 w 1104370"/>
                <a:gd name="connsiteY6" fmla="*/ 109008 h 1151996"/>
                <a:gd name="connsiteX7" fmla="*/ 692745 w 1104370"/>
                <a:gd name="connsiteY7" fmla="*/ 155889 h 1151996"/>
                <a:gd name="connsiteX8" fmla="*/ 696912 w 1104370"/>
                <a:gd name="connsiteY8" fmla="*/ 156633 h 1151996"/>
                <a:gd name="connsiteX9" fmla="*/ 788987 w 1104370"/>
                <a:gd name="connsiteY9" fmla="*/ 274108 h 1151996"/>
                <a:gd name="connsiteX10" fmla="*/ 773112 w 1104370"/>
                <a:gd name="connsiteY10" fmla="*/ 318558 h 1151996"/>
                <a:gd name="connsiteX11" fmla="*/ 842962 w 1104370"/>
                <a:gd name="connsiteY11" fmla="*/ 363008 h 1151996"/>
                <a:gd name="connsiteX12" fmla="*/ 877887 w 1104370"/>
                <a:gd name="connsiteY12" fmla="*/ 404283 h 1151996"/>
                <a:gd name="connsiteX13" fmla="*/ 887412 w 1104370"/>
                <a:gd name="connsiteY13" fmla="*/ 442383 h 1151996"/>
                <a:gd name="connsiteX14" fmla="*/ 938212 w 1104370"/>
                <a:gd name="connsiteY14" fmla="*/ 470958 h 1151996"/>
                <a:gd name="connsiteX15" fmla="*/ 896937 w 1104370"/>
                <a:gd name="connsiteY15" fmla="*/ 505883 h 1151996"/>
                <a:gd name="connsiteX16" fmla="*/ 881062 w 1104370"/>
                <a:gd name="connsiteY16" fmla="*/ 563033 h 1151996"/>
                <a:gd name="connsiteX17" fmla="*/ 836612 w 1104370"/>
                <a:gd name="connsiteY17" fmla="*/ 566208 h 1151996"/>
                <a:gd name="connsiteX18" fmla="*/ 871537 w 1104370"/>
                <a:gd name="connsiteY18" fmla="*/ 632883 h 1151996"/>
                <a:gd name="connsiteX19" fmla="*/ 922337 w 1104370"/>
                <a:gd name="connsiteY19" fmla="*/ 674158 h 1151996"/>
                <a:gd name="connsiteX20" fmla="*/ 950912 w 1104370"/>
                <a:gd name="connsiteY20" fmla="*/ 740833 h 1151996"/>
                <a:gd name="connsiteX21" fmla="*/ 969962 w 1104370"/>
                <a:gd name="connsiteY21" fmla="*/ 763058 h 1151996"/>
                <a:gd name="connsiteX22" fmla="*/ 1004887 w 1104370"/>
                <a:gd name="connsiteY22" fmla="*/ 750358 h 1151996"/>
                <a:gd name="connsiteX23" fmla="*/ 1090612 w 1104370"/>
                <a:gd name="connsiteY23" fmla="*/ 756708 h 1151996"/>
                <a:gd name="connsiteX24" fmla="*/ 1087437 w 1104370"/>
                <a:gd name="connsiteY24" fmla="*/ 785283 h 1151996"/>
                <a:gd name="connsiteX25" fmla="*/ 1049337 w 1104370"/>
                <a:gd name="connsiteY25" fmla="*/ 817033 h 1151996"/>
                <a:gd name="connsiteX26" fmla="*/ 1065212 w 1104370"/>
                <a:gd name="connsiteY26" fmla="*/ 842433 h 1151996"/>
                <a:gd name="connsiteX27" fmla="*/ 1008062 w 1104370"/>
                <a:gd name="connsiteY27" fmla="*/ 861483 h 1151996"/>
                <a:gd name="connsiteX28" fmla="*/ 960437 w 1104370"/>
                <a:gd name="connsiteY28" fmla="*/ 874183 h 1151996"/>
                <a:gd name="connsiteX29" fmla="*/ 896937 w 1104370"/>
                <a:gd name="connsiteY29" fmla="*/ 918633 h 1151996"/>
                <a:gd name="connsiteX30" fmla="*/ 865187 w 1104370"/>
                <a:gd name="connsiteY30" fmla="*/ 893233 h 1151996"/>
                <a:gd name="connsiteX31" fmla="*/ 782637 w 1104370"/>
                <a:gd name="connsiteY31" fmla="*/ 896408 h 1151996"/>
                <a:gd name="connsiteX32" fmla="*/ 741362 w 1104370"/>
                <a:gd name="connsiteY32" fmla="*/ 877358 h 1151996"/>
                <a:gd name="connsiteX33" fmla="*/ 677862 w 1104370"/>
                <a:gd name="connsiteY33" fmla="*/ 877358 h 1151996"/>
                <a:gd name="connsiteX34" fmla="*/ 617537 w 1104370"/>
                <a:gd name="connsiteY34" fmla="*/ 877358 h 1151996"/>
                <a:gd name="connsiteX35" fmla="*/ 588962 w 1104370"/>
                <a:gd name="connsiteY35" fmla="*/ 899583 h 1151996"/>
                <a:gd name="connsiteX36" fmla="*/ 547687 w 1104370"/>
                <a:gd name="connsiteY36" fmla="*/ 915458 h 1151996"/>
                <a:gd name="connsiteX37" fmla="*/ 538162 w 1104370"/>
                <a:gd name="connsiteY37" fmla="*/ 994833 h 1151996"/>
                <a:gd name="connsiteX38" fmla="*/ 503237 w 1104370"/>
                <a:gd name="connsiteY38" fmla="*/ 1007533 h 1151996"/>
                <a:gd name="connsiteX39" fmla="*/ 496887 w 1104370"/>
                <a:gd name="connsiteY39" fmla="*/ 1115483 h 1151996"/>
                <a:gd name="connsiteX40" fmla="*/ 474662 w 1104370"/>
                <a:gd name="connsiteY40" fmla="*/ 1140883 h 1151996"/>
                <a:gd name="connsiteX41" fmla="*/ 442912 w 1104370"/>
                <a:gd name="connsiteY41" fmla="*/ 1150408 h 1151996"/>
                <a:gd name="connsiteX42" fmla="*/ 436562 w 1104370"/>
                <a:gd name="connsiteY42" fmla="*/ 1131358 h 1151996"/>
                <a:gd name="connsiteX43" fmla="*/ 373062 w 1104370"/>
                <a:gd name="connsiteY43" fmla="*/ 1109133 h 1151996"/>
                <a:gd name="connsiteX44" fmla="*/ 350837 w 1104370"/>
                <a:gd name="connsiteY44" fmla="*/ 1064683 h 1151996"/>
                <a:gd name="connsiteX45" fmla="*/ 376237 w 1104370"/>
                <a:gd name="connsiteY45" fmla="*/ 1042458 h 1151996"/>
                <a:gd name="connsiteX46" fmla="*/ 303212 w 1104370"/>
                <a:gd name="connsiteY46" fmla="*/ 1001183 h 1151996"/>
                <a:gd name="connsiteX47" fmla="*/ 239712 w 1104370"/>
                <a:gd name="connsiteY47" fmla="*/ 1017058 h 1151996"/>
                <a:gd name="connsiteX48" fmla="*/ 198437 w 1104370"/>
                <a:gd name="connsiteY48" fmla="*/ 1013883 h 1151996"/>
                <a:gd name="connsiteX49" fmla="*/ 163512 w 1104370"/>
                <a:gd name="connsiteY49" fmla="*/ 1001183 h 1151996"/>
                <a:gd name="connsiteX50" fmla="*/ 131762 w 1104370"/>
                <a:gd name="connsiteY50" fmla="*/ 1017058 h 1151996"/>
                <a:gd name="connsiteX51" fmla="*/ 90487 w 1104370"/>
                <a:gd name="connsiteY51" fmla="*/ 988483 h 1151996"/>
                <a:gd name="connsiteX52" fmla="*/ 52387 w 1104370"/>
                <a:gd name="connsiteY52" fmla="*/ 972608 h 1151996"/>
                <a:gd name="connsiteX53" fmla="*/ 11112 w 1104370"/>
                <a:gd name="connsiteY53" fmla="*/ 985308 h 1151996"/>
                <a:gd name="connsiteX54" fmla="*/ 20637 w 1104370"/>
                <a:gd name="connsiteY54" fmla="*/ 934508 h 1151996"/>
                <a:gd name="connsiteX55" fmla="*/ 84137 w 1104370"/>
                <a:gd name="connsiteY55" fmla="*/ 909108 h 1151996"/>
                <a:gd name="connsiteX56" fmla="*/ 77787 w 1104370"/>
                <a:gd name="connsiteY56" fmla="*/ 855133 h 1151996"/>
                <a:gd name="connsiteX57" fmla="*/ 58737 w 1104370"/>
                <a:gd name="connsiteY57" fmla="*/ 823383 h 1151996"/>
                <a:gd name="connsiteX58" fmla="*/ 49212 w 1104370"/>
                <a:gd name="connsiteY58" fmla="*/ 791633 h 1151996"/>
                <a:gd name="connsiteX59" fmla="*/ 77787 w 1104370"/>
                <a:gd name="connsiteY59" fmla="*/ 766233 h 1151996"/>
                <a:gd name="connsiteX60" fmla="*/ 74612 w 1104370"/>
                <a:gd name="connsiteY60" fmla="*/ 718608 h 1151996"/>
                <a:gd name="connsiteX61" fmla="*/ 93662 w 1104370"/>
                <a:gd name="connsiteY61" fmla="*/ 696383 h 1151996"/>
                <a:gd name="connsiteX62" fmla="*/ 42862 w 1104370"/>
                <a:gd name="connsiteY62" fmla="*/ 664633 h 1151996"/>
                <a:gd name="connsiteX63" fmla="*/ 49212 w 1104370"/>
                <a:gd name="connsiteY63" fmla="*/ 613833 h 1151996"/>
                <a:gd name="connsiteX64" fmla="*/ 14287 w 1104370"/>
                <a:gd name="connsiteY64" fmla="*/ 588433 h 1151996"/>
                <a:gd name="connsiteX65" fmla="*/ 1587 w 1104370"/>
                <a:gd name="connsiteY65" fmla="*/ 502708 h 1151996"/>
                <a:gd name="connsiteX66" fmla="*/ 23812 w 1104370"/>
                <a:gd name="connsiteY66" fmla="*/ 439208 h 1151996"/>
                <a:gd name="connsiteX67" fmla="*/ 93662 w 1104370"/>
                <a:gd name="connsiteY67" fmla="*/ 404283 h 1151996"/>
                <a:gd name="connsiteX68" fmla="*/ 141287 w 1104370"/>
                <a:gd name="connsiteY68" fmla="*/ 407458 h 1151996"/>
                <a:gd name="connsiteX69" fmla="*/ 153987 w 1104370"/>
                <a:gd name="connsiteY69" fmla="*/ 448733 h 1151996"/>
                <a:gd name="connsiteX70" fmla="*/ 157162 w 1104370"/>
                <a:gd name="connsiteY70" fmla="*/ 461433 h 1151996"/>
                <a:gd name="connsiteX71" fmla="*/ 185737 w 1104370"/>
                <a:gd name="connsiteY71" fmla="*/ 474133 h 1151996"/>
                <a:gd name="connsiteX72" fmla="*/ 233362 w 1104370"/>
                <a:gd name="connsiteY72" fmla="*/ 448733 h 1151996"/>
                <a:gd name="connsiteX73" fmla="*/ 271462 w 1104370"/>
                <a:gd name="connsiteY73" fmla="*/ 442383 h 1151996"/>
                <a:gd name="connsiteX74" fmla="*/ 303212 w 1104370"/>
                <a:gd name="connsiteY74" fmla="*/ 372533 h 1151996"/>
                <a:gd name="connsiteX75" fmla="*/ 255587 w 1104370"/>
                <a:gd name="connsiteY75" fmla="*/ 328083 h 1151996"/>
                <a:gd name="connsiteX76" fmla="*/ 284162 w 1104370"/>
                <a:gd name="connsiteY76" fmla="*/ 280458 h 1151996"/>
                <a:gd name="connsiteX77" fmla="*/ 306387 w 1104370"/>
                <a:gd name="connsiteY77" fmla="*/ 270933 h 1151996"/>
                <a:gd name="connsiteX78" fmla="*/ 322262 w 1104370"/>
                <a:gd name="connsiteY78" fmla="*/ 236008 h 1151996"/>
                <a:gd name="connsiteX79" fmla="*/ 357187 w 1104370"/>
                <a:gd name="connsiteY79" fmla="*/ 207433 h 1151996"/>
                <a:gd name="connsiteX80" fmla="*/ 341312 w 1104370"/>
                <a:gd name="connsiteY80" fmla="*/ 185208 h 1151996"/>
                <a:gd name="connsiteX81" fmla="*/ 382587 w 1104370"/>
                <a:gd name="connsiteY81" fmla="*/ 156633 h 1151996"/>
                <a:gd name="connsiteX82" fmla="*/ 360362 w 1104370"/>
                <a:gd name="connsiteY82" fmla="*/ 118533 h 1151996"/>
                <a:gd name="connsiteX83" fmla="*/ 338137 w 1104370"/>
                <a:gd name="connsiteY83" fmla="*/ 83608 h 1151996"/>
                <a:gd name="connsiteX84" fmla="*/ 350837 w 1104370"/>
                <a:gd name="connsiteY84" fmla="*/ 10583 h 115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104370" h="1151996">
                  <a:moveTo>
                    <a:pt x="350837" y="10583"/>
                  </a:moveTo>
                  <a:cubicBezTo>
                    <a:pt x="366183" y="0"/>
                    <a:pt x="412221" y="19050"/>
                    <a:pt x="430212" y="20108"/>
                  </a:cubicBezTo>
                  <a:cubicBezTo>
                    <a:pt x="448203" y="21166"/>
                    <a:pt x="449791" y="10054"/>
                    <a:pt x="458787" y="16933"/>
                  </a:cubicBezTo>
                  <a:cubicBezTo>
                    <a:pt x="467783" y="23812"/>
                    <a:pt x="468312" y="55562"/>
                    <a:pt x="484187" y="61383"/>
                  </a:cubicBezTo>
                  <a:cubicBezTo>
                    <a:pt x="500062" y="67204"/>
                    <a:pt x="539750" y="44979"/>
                    <a:pt x="554037" y="51858"/>
                  </a:cubicBezTo>
                  <a:cubicBezTo>
                    <a:pt x="568325" y="58737"/>
                    <a:pt x="557212" y="93133"/>
                    <a:pt x="569912" y="102658"/>
                  </a:cubicBezTo>
                  <a:cubicBezTo>
                    <a:pt x="582612" y="112183"/>
                    <a:pt x="609765" y="100136"/>
                    <a:pt x="630237" y="109008"/>
                  </a:cubicBezTo>
                  <a:cubicBezTo>
                    <a:pt x="650709" y="117880"/>
                    <a:pt x="681633" y="147952"/>
                    <a:pt x="692745" y="155889"/>
                  </a:cubicBezTo>
                  <a:cubicBezTo>
                    <a:pt x="703858" y="163827"/>
                    <a:pt x="680872" y="136930"/>
                    <a:pt x="696912" y="156633"/>
                  </a:cubicBezTo>
                  <a:cubicBezTo>
                    <a:pt x="712952" y="176336"/>
                    <a:pt x="776287" y="247121"/>
                    <a:pt x="788987" y="274108"/>
                  </a:cubicBezTo>
                  <a:cubicBezTo>
                    <a:pt x="801687" y="301095"/>
                    <a:pt x="764116" y="303741"/>
                    <a:pt x="773112" y="318558"/>
                  </a:cubicBezTo>
                  <a:cubicBezTo>
                    <a:pt x="782108" y="333375"/>
                    <a:pt x="825500" y="348721"/>
                    <a:pt x="842962" y="363008"/>
                  </a:cubicBezTo>
                  <a:cubicBezTo>
                    <a:pt x="860424" y="377295"/>
                    <a:pt x="870479" y="391054"/>
                    <a:pt x="877887" y="404283"/>
                  </a:cubicBezTo>
                  <a:cubicBezTo>
                    <a:pt x="885295" y="417512"/>
                    <a:pt x="877358" y="431271"/>
                    <a:pt x="887412" y="442383"/>
                  </a:cubicBezTo>
                  <a:cubicBezTo>
                    <a:pt x="897466" y="453495"/>
                    <a:pt x="936625" y="460375"/>
                    <a:pt x="938212" y="470958"/>
                  </a:cubicBezTo>
                  <a:cubicBezTo>
                    <a:pt x="939800" y="481541"/>
                    <a:pt x="906462" y="490537"/>
                    <a:pt x="896937" y="505883"/>
                  </a:cubicBezTo>
                  <a:cubicBezTo>
                    <a:pt x="887412" y="521229"/>
                    <a:pt x="891116" y="552979"/>
                    <a:pt x="881062" y="563033"/>
                  </a:cubicBezTo>
                  <a:cubicBezTo>
                    <a:pt x="871008" y="573087"/>
                    <a:pt x="838199" y="554566"/>
                    <a:pt x="836612" y="566208"/>
                  </a:cubicBezTo>
                  <a:cubicBezTo>
                    <a:pt x="835025" y="577850"/>
                    <a:pt x="857249" y="614891"/>
                    <a:pt x="871537" y="632883"/>
                  </a:cubicBezTo>
                  <a:cubicBezTo>
                    <a:pt x="885825" y="650875"/>
                    <a:pt x="909108" y="656166"/>
                    <a:pt x="922337" y="674158"/>
                  </a:cubicBezTo>
                  <a:cubicBezTo>
                    <a:pt x="935566" y="692150"/>
                    <a:pt x="942975" y="726016"/>
                    <a:pt x="950912" y="740833"/>
                  </a:cubicBezTo>
                  <a:cubicBezTo>
                    <a:pt x="958850" y="755650"/>
                    <a:pt x="960966" y="761471"/>
                    <a:pt x="969962" y="763058"/>
                  </a:cubicBezTo>
                  <a:cubicBezTo>
                    <a:pt x="978958" y="764645"/>
                    <a:pt x="984779" y="751416"/>
                    <a:pt x="1004887" y="750358"/>
                  </a:cubicBezTo>
                  <a:cubicBezTo>
                    <a:pt x="1024995" y="749300"/>
                    <a:pt x="1076854" y="750887"/>
                    <a:pt x="1090612" y="756708"/>
                  </a:cubicBezTo>
                  <a:cubicBezTo>
                    <a:pt x="1104370" y="762529"/>
                    <a:pt x="1094316" y="775229"/>
                    <a:pt x="1087437" y="785283"/>
                  </a:cubicBezTo>
                  <a:cubicBezTo>
                    <a:pt x="1080558" y="795337"/>
                    <a:pt x="1053041" y="807508"/>
                    <a:pt x="1049337" y="817033"/>
                  </a:cubicBezTo>
                  <a:cubicBezTo>
                    <a:pt x="1045633" y="826558"/>
                    <a:pt x="1072091" y="835025"/>
                    <a:pt x="1065212" y="842433"/>
                  </a:cubicBezTo>
                  <a:cubicBezTo>
                    <a:pt x="1058333" y="849841"/>
                    <a:pt x="1025524" y="856191"/>
                    <a:pt x="1008062" y="861483"/>
                  </a:cubicBezTo>
                  <a:cubicBezTo>
                    <a:pt x="990600" y="866775"/>
                    <a:pt x="978958" y="864658"/>
                    <a:pt x="960437" y="874183"/>
                  </a:cubicBezTo>
                  <a:cubicBezTo>
                    <a:pt x="941916" y="883708"/>
                    <a:pt x="912812" y="915458"/>
                    <a:pt x="896937" y="918633"/>
                  </a:cubicBezTo>
                  <a:cubicBezTo>
                    <a:pt x="881062" y="921808"/>
                    <a:pt x="884237" y="896937"/>
                    <a:pt x="865187" y="893233"/>
                  </a:cubicBezTo>
                  <a:cubicBezTo>
                    <a:pt x="846137" y="889529"/>
                    <a:pt x="803274" y="899054"/>
                    <a:pt x="782637" y="896408"/>
                  </a:cubicBezTo>
                  <a:cubicBezTo>
                    <a:pt x="762000" y="893762"/>
                    <a:pt x="758825" y="880533"/>
                    <a:pt x="741362" y="877358"/>
                  </a:cubicBezTo>
                  <a:cubicBezTo>
                    <a:pt x="723900" y="874183"/>
                    <a:pt x="677862" y="877358"/>
                    <a:pt x="677862" y="877358"/>
                  </a:cubicBezTo>
                  <a:cubicBezTo>
                    <a:pt x="657225" y="877358"/>
                    <a:pt x="632354" y="873654"/>
                    <a:pt x="617537" y="877358"/>
                  </a:cubicBezTo>
                  <a:cubicBezTo>
                    <a:pt x="602720" y="881062"/>
                    <a:pt x="600604" y="893233"/>
                    <a:pt x="588962" y="899583"/>
                  </a:cubicBezTo>
                  <a:cubicBezTo>
                    <a:pt x="577320" y="905933"/>
                    <a:pt x="556154" y="899583"/>
                    <a:pt x="547687" y="915458"/>
                  </a:cubicBezTo>
                  <a:cubicBezTo>
                    <a:pt x="539220" y="931333"/>
                    <a:pt x="545570" y="979487"/>
                    <a:pt x="538162" y="994833"/>
                  </a:cubicBezTo>
                  <a:cubicBezTo>
                    <a:pt x="530754" y="1010179"/>
                    <a:pt x="510116" y="987425"/>
                    <a:pt x="503237" y="1007533"/>
                  </a:cubicBezTo>
                  <a:cubicBezTo>
                    <a:pt x="496358" y="1027641"/>
                    <a:pt x="501650" y="1093258"/>
                    <a:pt x="496887" y="1115483"/>
                  </a:cubicBezTo>
                  <a:cubicBezTo>
                    <a:pt x="492125" y="1137708"/>
                    <a:pt x="483658" y="1135062"/>
                    <a:pt x="474662" y="1140883"/>
                  </a:cubicBezTo>
                  <a:cubicBezTo>
                    <a:pt x="465666" y="1146704"/>
                    <a:pt x="449262" y="1151996"/>
                    <a:pt x="442912" y="1150408"/>
                  </a:cubicBezTo>
                  <a:cubicBezTo>
                    <a:pt x="436562" y="1148821"/>
                    <a:pt x="448204" y="1138237"/>
                    <a:pt x="436562" y="1131358"/>
                  </a:cubicBezTo>
                  <a:cubicBezTo>
                    <a:pt x="424920" y="1124479"/>
                    <a:pt x="387350" y="1120246"/>
                    <a:pt x="373062" y="1109133"/>
                  </a:cubicBezTo>
                  <a:cubicBezTo>
                    <a:pt x="358775" y="1098021"/>
                    <a:pt x="350308" y="1075795"/>
                    <a:pt x="350837" y="1064683"/>
                  </a:cubicBezTo>
                  <a:cubicBezTo>
                    <a:pt x="351366" y="1053571"/>
                    <a:pt x="384174" y="1053041"/>
                    <a:pt x="376237" y="1042458"/>
                  </a:cubicBezTo>
                  <a:cubicBezTo>
                    <a:pt x="368300" y="1031875"/>
                    <a:pt x="325966" y="1005416"/>
                    <a:pt x="303212" y="1001183"/>
                  </a:cubicBezTo>
                  <a:cubicBezTo>
                    <a:pt x="280458" y="996950"/>
                    <a:pt x="257174" y="1014941"/>
                    <a:pt x="239712" y="1017058"/>
                  </a:cubicBezTo>
                  <a:cubicBezTo>
                    <a:pt x="222250" y="1019175"/>
                    <a:pt x="211137" y="1016529"/>
                    <a:pt x="198437" y="1013883"/>
                  </a:cubicBezTo>
                  <a:cubicBezTo>
                    <a:pt x="185737" y="1011237"/>
                    <a:pt x="174624" y="1000654"/>
                    <a:pt x="163512" y="1001183"/>
                  </a:cubicBezTo>
                  <a:cubicBezTo>
                    <a:pt x="152400" y="1001712"/>
                    <a:pt x="143933" y="1019175"/>
                    <a:pt x="131762" y="1017058"/>
                  </a:cubicBezTo>
                  <a:cubicBezTo>
                    <a:pt x="119591" y="1014941"/>
                    <a:pt x="103716" y="995891"/>
                    <a:pt x="90487" y="988483"/>
                  </a:cubicBezTo>
                  <a:cubicBezTo>
                    <a:pt x="77258" y="981075"/>
                    <a:pt x="65616" y="973137"/>
                    <a:pt x="52387" y="972608"/>
                  </a:cubicBezTo>
                  <a:cubicBezTo>
                    <a:pt x="39158" y="972079"/>
                    <a:pt x="16404" y="991658"/>
                    <a:pt x="11112" y="985308"/>
                  </a:cubicBezTo>
                  <a:cubicBezTo>
                    <a:pt x="5820" y="978958"/>
                    <a:pt x="8466" y="947208"/>
                    <a:pt x="20637" y="934508"/>
                  </a:cubicBezTo>
                  <a:cubicBezTo>
                    <a:pt x="32808" y="921808"/>
                    <a:pt x="74612" y="922337"/>
                    <a:pt x="84137" y="909108"/>
                  </a:cubicBezTo>
                  <a:cubicBezTo>
                    <a:pt x="93662" y="895879"/>
                    <a:pt x="82020" y="869420"/>
                    <a:pt x="77787" y="855133"/>
                  </a:cubicBezTo>
                  <a:cubicBezTo>
                    <a:pt x="73554" y="840846"/>
                    <a:pt x="63500" y="833966"/>
                    <a:pt x="58737" y="823383"/>
                  </a:cubicBezTo>
                  <a:cubicBezTo>
                    <a:pt x="53975" y="812800"/>
                    <a:pt x="46037" y="801158"/>
                    <a:pt x="49212" y="791633"/>
                  </a:cubicBezTo>
                  <a:cubicBezTo>
                    <a:pt x="52387" y="782108"/>
                    <a:pt x="73554" y="778404"/>
                    <a:pt x="77787" y="766233"/>
                  </a:cubicBezTo>
                  <a:cubicBezTo>
                    <a:pt x="82020" y="754062"/>
                    <a:pt x="71966" y="730250"/>
                    <a:pt x="74612" y="718608"/>
                  </a:cubicBezTo>
                  <a:cubicBezTo>
                    <a:pt x="77258" y="706966"/>
                    <a:pt x="98954" y="705379"/>
                    <a:pt x="93662" y="696383"/>
                  </a:cubicBezTo>
                  <a:cubicBezTo>
                    <a:pt x="88370" y="687387"/>
                    <a:pt x="50270" y="678391"/>
                    <a:pt x="42862" y="664633"/>
                  </a:cubicBezTo>
                  <a:cubicBezTo>
                    <a:pt x="35454" y="650875"/>
                    <a:pt x="53975" y="626533"/>
                    <a:pt x="49212" y="613833"/>
                  </a:cubicBezTo>
                  <a:cubicBezTo>
                    <a:pt x="44449" y="601133"/>
                    <a:pt x="22224" y="606954"/>
                    <a:pt x="14287" y="588433"/>
                  </a:cubicBezTo>
                  <a:cubicBezTo>
                    <a:pt x="6350" y="569912"/>
                    <a:pt x="0" y="527579"/>
                    <a:pt x="1587" y="502708"/>
                  </a:cubicBezTo>
                  <a:cubicBezTo>
                    <a:pt x="3175" y="477837"/>
                    <a:pt x="8466" y="455612"/>
                    <a:pt x="23812" y="439208"/>
                  </a:cubicBezTo>
                  <a:cubicBezTo>
                    <a:pt x="39158" y="422804"/>
                    <a:pt x="74083" y="409575"/>
                    <a:pt x="93662" y="404283"/>
                  </a:cubicBezTo>
                  <a:cubicBezTo>
                    <a:pt x="113241" y="398991"/>
                    <a:pt x="131233" y="400050"/>
                    <a:pt x="141287" y="407458"/>
                  </a:cubicBezTo>
                  <a:cubicBezTo>
                    <a:pt x="151341" y="414866"/>
                    <a:pt x="151341" y="439737"/>
                    <a:pt x="153987" y="448733"/>
                  </a:cubicBezTo>
                  <a:cubicBezTo>
                    <a:pt x="156633" y="457729"/>
                    <a:pt x="151870" y="457200"/>
                    <a:pt x="157162" y="461433"/>
                  </a:cubicBezTo>
                  <a:cubicBezTo>
                    <a:pt x="162454" y="465666"/>
                    <a:pt x="173037" y="476250"/>
                    <a:pt x="185737" y="474133"/>
                  </a:cubicBezTo>
                  <a:cubicBezTo>
                    <a:pt x="198437" y="472016"/>
                    <a:pt x="219075" y="454025"/>
                    <a:pt x="233362" y="448733"/>
                  </a:cubicBezTo>
                  <a:cubicBezTo>
                    <a:pt x="247649" y="443441"/>
                    <a:pt x="259820" y="455083"/>
                    <a:pt x="271462" y="442383"/>
                  </a:cubicBezTo>
                  <a:cubicBezTo>
                    <a:pt x="283104" y="429683"/>
                    <a:pt x="305858" y="391583"/>
                    <a:pt x="303212" y="372533"/>
                  </a:cubicBezTo>
                  <a:cubicBezTo>
                    <a:pt x="300566" y="353483"/>
                    <a:pt x="258762" y="343429"/>
                    <a:pt x="255587" y="328083"/>
                  </a:cubicBezTo>
                  <a:cubicBezTo>
                    <a:pt x="252412" y="312737"/>
                    <a:pt x="275695" y="289983"/>
                    <a:pt x="284162" y="280458"/>
                  </a:cubicBezTo>
                  <a:cubicBezTo>
                    <a:pt x="292629" y="270933"/>
                    <a:pt x="300037" y="278341"/>
                    <a:pt x="306387" y="270933"/>
                  </a:cubicBezTo>
                  <a:cubicBezTo>
                    <a:pt x="312737" y="263525"/>
                    <a:pt x="313795" y="246591"/>
                    <a:pt x="322262" y="236008"/>
                  </a:cubicBezTo>
                  <a:cubicBezTo>
                    <a:pt x="330729" y="225425"/>
                    <a:pt x="354012" y="215900"/>
                    <a:pt x="357187" y="207433"/>
                  </a:cubicBezTo>
                  <a:cubicBezTo>
                    <a:pt x="360362" y="198966"/>
                    <a:pt x="337079" y="193675"/>
                    <a:pt x="341312" y="185208"/>
                  </a:cubicBezTo>
                  <a:cubicBezTo>
                    <a:pt x="345545" y="176741"/>
                    <a:pt x="379412" y="167746"/>
                    <a:pt x="382587" y="156633"/>
                  </a:cubicBezTo>
                  <a:cubicBezTo>
                    <a:pt x="385762" y="145520"/>
                    <a:pt x="367770" y="130704"/>
                    <a:pt x="360362" y="118533"/>
                  </a:cubicBezTo>
                  <a:cubicBezTo>
                    <a:pt x="352954" y="106362"/>
                    <a:pt x="341312" y="95250"/>
                    <a:pt x="338137" y="83608"/>
                  </a:cubicBezTo>
                  <a:cubicBezTo>
                    <a:pt x="334962" y="71966"/>
                    <a:pt x="335491" y="21166"/>
                    <a:pt x="350837" y="105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"/>
            </a:p>
          </p:txBody>
        </p:sp>
        <p:sp>
          <p:nvSpPr>
            <p:cNvPr id="52" name="TextBox 53"/>
            <p:cNvSpPr txBox="1">
              <a:spLocks noChangeArrowheads="1"/>
            </p:cNvSpPr>
            <p:nvPr/>
          </p:nvSpPr>
          <p:spPr bwMode="auto">
            <a:xfrm>
              <a:off x="3463362" y="2683657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Фатеж</a:t>
              </a:r>
              <a:endParaRPr lang="ru-RU" sz="400" b="1" dirty="0"/>
            </a:p>
          </p:txBody>
        </p:sp>
        <p:sp>
          <p:nvSpPr>
            <p:cNvPr id="53" name="TextBox 53"/>
            <p:cNvSpPr txBox="1">
              <a:spLocks noChangeArrowheads="1"/>
            </p:cNvSpPr>
            <p:nvPr/>
          </p:nvSpPr>
          <p:spPr bwMode="auto">
            <a:xfrm>
              <a:off x="4359005" y="2276825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Поныри</a:t>
              </a:r>
              <a:endParaRPr lang="ru-RU" sz="400" b="1" dirty="0"/>
            </a:p>
          </p:txBody>
        </p:sp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4283967" y="2636912"/>
              <a:ext cx="1097723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err="1" smtClean="0"/>
                <a:t>Золотухино</a:t>
              </a:r>
              <a:endParaRPr lang="ru-RU" sz="400" b="1" dirty="0"/>
            </a:p>
          </p:txBody>
        </p:sp>
        <p:sp>
          <p:nvSpPr>
            <p:cNvPr id="55" name="TextBox 53"/>
            <p:cNvSpPr txBox="1">
              <a:spLocks noChangeArrowheads="1"/>
            </p:cNvSpPr>
            <p:nvPr/>
          </p:nvSpPr>
          <p:spPr bwMode="auto">
            <a:xfrm>
              <a:off x="5015623" y="3104126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Щигры</a:t>
              </a:r>
              <a:endParaRPr lang="ru-RU" sz="400" b="1" dirty="0"/>
            </a:p>
          </p:txBody>
        </p:sp>
        <p:sp>
          <p:nvSpPr>
            <p:cNvPr id="56" name="TextBox 53"/>
            <p:cNvSpPr txBox="1">
              <a:spLocks noChangeArrowheads="1"/>
            </p:cNvSpPr>
            <p:nvPr/>
          </p:nvSpPr>
          <p:spPr bwMode="auto">
            <a:xfrm>
              <a:off x="5675265" y="3104126"/>
              <a:ext cx="1172702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Черемисиново</a:t>
              </a:r>
              <a:endParaRPr lang="ru-RU" sz="400" b="1" dirty="0"/>
            </a:p>
          </p:txBody>
        </p:sp>
        <p:sp>
          <p:nvSpPr>
            <p:cNvPr id="57" name="TextBox 53"/>
            <p:cNvSpPr txBox="1">
              <a:spLocks noChangeArrowheads="1"/>
            </p:cNvSpPr>
            <p:nvPr/>
          </p:nvSpPr>
          <p:spPr bwMode="auto">
            <a:xfrm>
              <a:off x="6444208" y="2852936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err="1" smtClean="0"/>
                <a:t>Кшень</a:t>
              </a:r>
              <a:endParaRPr lang="ru-RU" sz="400" b="1" dirty="0"/>
            </a:p>
          </p:txBody>
        </p:sp>
        <p:sp>
          <p:nvSpPr>
            <p:cNvPr id="58" name="TextBox 53"/>
            <p:cNvSpPr txBox="1">
              <a:spLocks noChangeArrowheads="1"/>
            </p:cNvSpPr>
            <p:nvPr/>
          </p:nvSpPr>
          <p:spPr bwMode="auto">
            <a:xfrm>
              <a:off x="7308303" y="2996951"/>
              <a:ext cx="897411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err="1" smtClean="0"/>
                <a:t>Касторное</a:t>
              </a:r>
              <a:endParaRPr lang="ru-RU" sz="400" b="1" dirty="0"/>
            </a:p>
          </p:txBody>
        </p:sp>
        <p:sp>
          <p:nvSpPr>
            <p:cNvPr id="59" name="TextBox 53"/>
            <p:cNvSpPr txBox="1">
              <a:spLocks noChangeArrowheads="1"/>
            </p:cNvSpPr>
            <p:nvPr/>
          </p:nvSpPr>
          <p:spPr bwMode="auto">
            <a:xfrm>
              <a:off x="6948263" y="3861047"/>
              <a:ext cx="1048027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Горшечное</a:t>
              </a:r>
              <a:endParaRPr lang="ru-RU" sz="400" b="1" dirty="0"/>
            </a:p>
          </p:txBody>
        </p:sp>
        <p:sp>
          <p:nvSpPr>
            <p:cNvPr id="60" name="TextBox 53"/>
            <p:cNvSpPr txBox="1">
              <a:spLocks noChangeArrowheads="1"/>
            </p:cNvSpPr>
            <p:nvPr/>
          </p:nvSpPr>
          <p:spPr bwMode="auto">
            <a:xfrm>
              <a:off x="5724127" y="4077071"/>
              <a:ext cx="1237046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err="1" smtClean="0"/>
                <a:t>Мантурово</a:t>
              </a:r>
              <a:endParaRPr lang="ru-RU" sz="400" b="1" dirty="0"/>
            </a:p>
          </p:txBody>
        </p:sp>
        <p:sp>
          <p:nvSpPr>
            <p:cNvPr id="61" name="TextBox 53"/>
            <p:cNvSpPr txBox="1">
              <a:spLocks noChangeArrowheads="1"/>
            </p:cNvSpPr>
            <p:nvPr/>
          </p:nvSpPr>
          <p:spPr bwMode="auto">
            <a:xfrm>
              <a:off x="4860032" y="4653137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Пристень</a:t>
              </a:r>
              <a:endParaRPr lang="ru-RU" sz="400" b="1" dirty="0"/>
            </a:p>
          </p:txBody>
        </p:sp>
        <p:sp>
          <p:nvSpPr>
            <p:cNvPr id="62" name="TextBox 61"/>
            <p:cNvSpPr txBox="1">
              <a:spLocks noChangeArrowheads="1"/>
            </p:cNvSpPr>
            <p:nvPr/>
          </p:nvSpPr>
          <p:spPr bwMode="auto">
            <a:xfrm>
              <a:off x="5004048" y="4077071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Солнцево</a:t>
              </a:r>
              <a:endParaRPr lang="ru-RU" sz="400" b="1" dirty="0"/>
            </a:p>
          </p:txBody>
        </p:sp>
        <p:sp>
          <p:nvSpPr>
            <p:cNvPr id="63" name="TextBox 53"/>
            <p:cNvSpPr txBox="1">
              <a:spLocks noChangeArrowheads="1"/>
            </p:cNvSpPr>
            <p:nvPr/>
          </p:nvSpPr>
          <p:spPr bwMode="auto">
            <a:xfrm>
              <a:off x="5508104" y="3573015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Тим</a:t>
              </a:r>
              <a:endParaRPr lang="ru-RU" sz="400" b="1" dirty="0"/>
            </a:p>
          </p:txBody>
        </p:sp>
        <p:sp>
          <p:nvSpPr>
            <p:cNvPr id="64" name="TextBox 53"/>
            <p:cNvSpPr txBox="1">
              <a:spLocks noChangeArrowheads="1"/>
            </p:cNvSpPr>
            <p:nvPr/>
          </p:nvSpPr>
          <p:spPr bwMode="auto">
            <a:xfrm>
              <a:off x="4139953" y="4653137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err="1" smtClean="0"/>
                <a:t>Обоянь</a:t>
              </a:r>
              <a:endParaRPr lang="ru-RU" sz="400" b="1" dirty="0"/>
            </a:p>
          </p:txBody>
        </p:sp>
        <p:sp>
          <p:nvSpPr>
            <p:cNvPr id="65" name="TextBox 53"/>
            <p:cNvSpPr txBox="1">
              <a:spLocks noChangeArrowheads="1"/>
            </p:cNvSpPr>
            <p:nvPr/>
          </p:nvSpPr>
          <p:spPr bwMode="auto">
            <a:xfrm>
              <a:off x="3563888" y="4077071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Медвенка</a:t>
              </a:r>
              <a:endParaRPr lang="ru-RU" sz="400" b="1" dirty="0"/>
            </a:p>
          </p:txBody>
        </p:sp>
        <p:sp>
          <p:nvSpPr>
            <p:cNvPr id="66" name="TextBox 53"/>
            <p:cNvSpPr txBox="1">
              <a:spLocks noChangeArrowheads="1"/>
            </p:cNvSpPr>
            <p:nvPr/>
          </p:nvSpPr>
          <p:spPr bwMode="auto">
            <a:xfrm>
              <a:off x="3463362" y="5124658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Белая</a:t>
              </a:r>
              <a:endParaRPr lang="ru-RU" sz="400" b="1" dirty="0"/>
            </a:p>
          </p:txBody>
        </p:sp>
        <p:sp>
          <p:nvSpPr>
            <p:cNvPr id="67" name="TextBox 53"/>
            <p:cNvSpPr txBox="1">
              <a:spLocks noChangeArrowheads="1"/>
            </p:cNvSpPr>
            <p:nvPr/>
          </p:nvSpPr>
          <p:spPr bwMode="auto">
            <a:xfrm>
              <a:off x="2771799" y="4869160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Суджа</a:t>
              </a:r>
              <a:endParaRPr lang="ru-RU" sz="400" b="1" dirty="0"/>
            </a:p>
          </p:txBody>
        </p:sp>
        <p:sp>
          <p:nvSpPr>
            <p:cNvPr id="68" name="TextBox 53"/>
            <p:cNvSpPr txBox="1">
              <a:spLocks noChangeArrowheads="1"/>
            </p:cNvSpPr>
            <p:nvPr/>
          </p:nvSpPr>
          <p:spPr bwMode="auto">
            <a:xfrm>
              <a:off x="3314086" y="4514407"/>
              <a:ext cx="1115184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Б.Солдатское</a:t>
              </a:r>
              <a:endParaRPr lang="ru-RU" sz="400" b="1" dirty="0"/>
            </a:p>
          </p:txBody>
        </p:sp>
        <p:sp>
          <p:nvSpPr>
            <p:cNvPr id="69" name="TextBox 53"/>
            <p:cNvSpPr txBox="1">
              <a:spLocks noChangeArrowheads="1"/>
            </p:cNvSpPr>
            <p:nvPr/>
          </p:nvSpPr>
          <p:spPr bwMode="auto">
            <a:xfrm>
              <a:off x="3549745" y="3793194"/>
              <a:ext cx="1139878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Прямицыно</a:t>
              </a:r>
              <a:endParaRPr lang="ru-RU" sz="400" b="1" dirty="0"/>
            </a:p>
          </p:txBody>
        </p:sp>
        <p:sp>
          <p:nvSpPr>
            <p:cNvPr id="70" name="TextBox 53"/>
            <p:cNvSpPr txBox="1">
              <a:spLocks noChangeArrowheads="1"/>
            </p:cNvSpPr>
            <p:nvPr/>
          </p:nvSpPr>
          <p:spPr bwMode="auto">
            <a:xfrm>
              <a:off x="3131839" y="3645024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Курчатов</a:t>
              </a:r>
              <a:endParaRPr lang="ru-RU" sz="400" b="1" dirty="0"/>
            </a:p>
          </p:txBody>
        </p:sp>
        <p:sp>
          <p:nvSpPr>
            <p:cNvPr id="71" name="TextBox 53"/>
            <p:cNvSpPr txBox="1">
              <a:spLocks noChangeArrowheads="1"/>
            </p:cNvSpPr>
            <p:nvPr/>
          </p:nvSpPr>
          <p:spPr bwMode="auto">
            <a:xfrm>
              <a:off x="2716989" y="3768547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Льгов</a:t>
              </a:r>
              <a:endParaRPr lang="ru-RU" sz="400" b="1" dirty="0"/>
            </a:p>
          </p:txBody>
        </p:sp>
        <p:sp>
          <p:nvSpPr>
            <p:cNvPr id="72" name="TextBox 53"/>
            <p:cNvSpPr txBox="1">
              <a:spLocks noChangeArrowheads="1"/>
            </p:cNvSpPr>
            <p:nvPr/>
          </p:nvSpPr>
          <p:spPr bwMode="auto">
            <a:xfrm>
              <a:off x="2269169" y="4378796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Коренево</a:t>
              </a:r>
              <a:endParaRPr lang="ru-RU" sz="400" b="1" dirty="0"/>
            </a:p>
          </p:txBody>
        </p:sp>
        <p:sp>
          <p:nvSpPr>
            <p:cNvPr id="73" name="TextBox 53"/>
            <p:cNvSpPr txBox="1">
              <a:spLocks noChangeArrowheads="1"/>
            </p:cNvSpPr>
            <p:nvPr/>
          </p:nvSpPr>
          <p:spPr bwMode="auto">
            <a:xfrm>
              <a:off x="1619671" y="4509120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Глушково</a:t>
              </a:r>
              <a:endParaRPr lang="ru-RU" sz="400" b="1" dirty="0"/>
            </a:p>
          </p:txBody>
        </p:sp>
        <p:sp>
          <p:nvSpPr>
            <p:cNvPr id="74" name="TextBox 53"/>
            <p:cNvSpPr txBox="1">
              <a:spLocks noChangeArrowheads="1"/>
            </p:cNvSpPr>
            <p:nvPr/>
          </p:nvSpPr>
          <p:spPr bwMode="auto">
            <a:xfrm>
              <a:off x="1705139" y="3959806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Рыльск</a:t>
              </a:r>
              <a:endParaRPr lang="ru-RU" sz="400" b="1" dirty="0"/>
            </a:p>
          </p:txBody>
        </p:sp>
        <p:sp>
          <p:nvSpPr>
            <p:cNvPr id="75" name="TextBox 53"/>
            <p:cNvSpPr txBox="1">
              <a:spLocks noChangeArrowheads="1"/>
            </p:cNvSpPr>
            <p:nvPr/>
          </p:nvSpPr>
          <p:spPr bwMode="auto">
            <a:xfrm>
              <a:off x="1547663" y="2924944"/>
              <a:ext cx="1093722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Хомутовка</a:t>
              </a:r>
              <a:endParaRPr lang="ru-RU" sz="400" b="1" dirty="0"/>
            </a:p>
          </p:txBody>
        </p:sp>
        <p:sp>
          <p:nvSpPr>
            <p:cNvPr id="76" name="TextBox 53"/>
            <p:cNvSpPr txBox="1">
              <a:spLocks noChangeArrowheads="1"/>
            </p:cNvSpPr>
            <p:nvPr/>
          </p:nvSpPr>
          <p:spPr bwMode="auto">
            <a:xfrm>
              <a:off x="2670217" y="3226103"/>
              <a:ext cx="1017543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err="1" smtClean="0"/>
                <a:t>Конышевка</a:t>
              </a:r>
              <a:endParaRPr lang="ru-RU" sz="400" b="1" dirty="0"/>
            </a:p>
          </p:txBody>
        </p:sp>
        <p:sp>
          <p:nvSpPr>
            <p:cNvPr id="77" name="TextBox 53"/>
            <p:cNvSpPr txBox="1">
              <a:spLocks noChangeArrowheads="1"/>
            </p:cNvSpPr>
            <p:nvPr/>
          </p:nvSpPr>
          <p:spPr bwMode="auto">
            <a:xfrm>
              <a:off x="2123728" y="2492896"/>
              <a:ext cx="82149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 smtClean="0"/>
                <a:t>Дмитриев</a:t>
              </a:r>
              <a:endParaRPr lang="ru-RU" sz="400" b="1" dirty="0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3756497" y="2949754"/>
              <a:ext cx="589784" cy="522720"/>
            </a:xfrm>
            <a:custGeom>
              <a:avLst/>
              <a:gdLst>
                <a:gd name="connsiteX0" fmla="*/ 41275 w 579437"/>
                <a:gd name="connsiteY0" fmla="*/ 254793 h 600869"/>
                <a:gd name="connsiteX1" fmla="*/ 3175 w 579437"/>
                <a:gd name="connsiteY1" fmla="*/ 178593 h 600869"/>
                <a:gd name="connsiteX2" fmla="*/ 60325 w 579437"/>
                <a:gd name="connsiteY2" fmla="*/ 130968 h 600869"/>
                <a:gd name="connsiteX3" fmla="*/ 88900 w 579437"/>
                <a:gd name="connsiteY3" fmla="*/ 78581 h 600869"/>
                <a:gd name="connsiteX4" fmla="*/ 141287 w 579437"/>
                <a:gd name="connsiteY4" fmla="*/ 92868 h 600869"/>
                <a:gd name="connsiteX5" fmla="*/ 146050 w 579437"/>
                <a:gd name="connsiteY5" fmla="*/ 97631 h 600869"/>
                <a:gd name="connsiteX6" fmla="*/ 146050 w 579437"/>
                <a:gd name="connsiteY6" fmla="*/ 40481 h 600869"/>
                <a:gd name="connsiteX7" fmla="*/ 174625 w 579437"/>
                <a:gd name="connsiteY7" fmla="*/ 40481 h 600869"/>
                <a:gd name="connsiteX8" fmla="*/ 184150 w 579437"/>
                <a:gd name="connsiteY8" fmla="*/ 2381 h 600869"/>
                <a:gd name="connsiteX9" fmla="*/ 236537 w 579437"/>
                <a:gd name="connsiteY9" fmla="*/ 26193 h 600869"/>
                <a:gd name="connsiteX10" fmla="*/ 274637 w 579437"/>
                <a:gd name="connsiteY10" fmla="*/ 7143 h 600869"/>
                <a:gd name="connsiteX11" fmla="*/ 312737 w 579437"/>
                <a:gd name="connsiteY11" fmla="*/ 59531 h 600869"/>
                <a:gd name="connsiteX12" fmla="*/ 369887 w 579437"/>
                <a:gd name="connsiteY12" fmla="*/ 64293 h 600869"/>
                <a:gd name="connsiteX13" fmla="*/ 388937 w 579437"/>
                <a:gd name="connsiteY13" fmla="*/ 64293 h 600869"/>
                <a:gd name="connsiteX14" fmla="*/ 469900 w 579437"/>
                <a:gd name="connsiteY14" fmla="*/ 121443 h 600869"/>
                <a:gd name="connsiteX15" fmla="*/ 536575 w 579437"/>
                <a:gd name="connsiteY15" fmla="*/ 121443 h 600869"/>
                <a:gd name="connsiteX16" fmla="*/ 579437 w 579437"/>
                <a:gd name="connsiteY16" fmla="*/ 150018 h 600869"/>
                <a:gd name="connsiteX17" fmla="*/ 579437 w 579437"/>
                <a:gd name="connsiteY17" fmla="*/ 150018 h 600869"/>
                <a:gd name="connsiteX18" fmla="*/ 198437 w 579437"/>
                <a:gd name="connsiteY18" fmla="*/ 545306 h 600869"/>
                <a:gd name="connsiteX19" fmla="*/ 212725 w 579437"/>
                <a:gd name="connsiteY19" fmla="*/ 483393 h 600869"/>
                <a:gd name="connsiteX20" fmla="*/ 169862 w 579437"/>
                <a:gd name="connsiteY20" fmla="*/ 478631 h 600869"/>
                <a:gd name="connsiteX21" fmla="*/ 165100 w 579437"/>
                <a:gd name="connsiteY21" fmla="*/ 407193 h 600869"/>
                <a:gd name="connsiteX22" fmla="*/ 165100 w 579437"/>
                <a:gd name="connsiteY22" fmla="*/ 388143 h 600869"/>
                <a:gd name="connsiteX23" fmla="*/ 122237 w 579437"/>
                <a:gd name="connsiteY23" fmla="*/ 383381 h 600869"/>
                <a:gd name="connsiteX24" fmla="*/ 165100 w 579437"/>
                <a:gd name="connsiteY24" fmla="*/ 340518 h 600869"/>
                <a:gd name="connsiteX25" fmla="*/ 131762 w 579437"/>
                <a:gd name="connsiteY25" fmla="*/ 264318 h 600869"/>
                <a:gd name="connsiteX26" fmla="*/ 98425 w 579437"/>
                <a:gd name="connsiteY26" fmla="*/ 245268 h 600869"/>
                <a:gd name="connsiteX27" fmla="*/ 41275 w 579437"/>
                <a:gd name="connsiteY27" fmla="*/ 254793 h 60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9437" h="600869">
                  <a:moveTo>
                    <a:pt x="41275" y="254793"/>
                  </a:moveTo>
                  <a:cubicBezTo>
                    <a:pt x="25400" y="243681"/>
                    <a:pt x="0" y="199231"/>
                    <a:pt x="3175" y="178593"/>
                  </a:cubicBezTo>
                  <a:cubicBezTo>
                    <a:pt x="6350" y="157956"/>
                    <a:pt x="46038" y="147637"/>
                    <a:pt x="60325" y="130968"/>
                  </a:cubicBezTo>
                  <a:cubicBezTo>
                    <a:pt x="74612" y="114299"/>
                    <a:pt x="75406" y="84931"/>
                    <a:pt x="88900" y="78581"/>
                  </a:cubicBezTo>
                  <a:cubicBezTo>
                    <a:pt x="102394" y="72231"/>
                    <a:pt x="131762" y="89693"/>
                    <a:pt x="141287" y="92868"/>
                  </a:cubicBezTo>
                  <a:cubicBezTo>
                    <a:pt x="150812" y="96043"/>
                    <a:pt x="145256" y="106362"/>
                    <a:pt x="146050" y="97631"/>
                  </a:cubicBezTo>
                  <a:cubicBezTo>
                    <a:pt x="146844" y="88900"/>
                    <a:pt x="141287" y="50006"/>
                    <a:pt x="146050" y="40481"/>
                  </a:cubicBezTo>
                  <a:cubicBezTo>
                    <a:pt x="150813" y="30956"/>
                    <a:pt x="168275" y="46831"/>
                    <a:pt x="174625" y="40481"/>
                  </a:cubicBezTo>
                  <a:cubicBezTo>
                    <a:pt x="180975" y="34131"/>
                    <a:pt x="173831" y="4762"/>
                    <a:pt x="184150" y="2381"/>
                  </a:cubicBezTo>
                  <a:cubicBezTo>
                    <a:pt x="194469" y="0"/>
                    <a:pt x="221456" y="25399"/>
                    <a:pt x="236537" y="26193"/>
                  </a:cubicBezTo>
                  <a:cubicBezTo>
                    <a:pt x="251618" y="26987"/>
                    <a:pt x="261937" y="1587"/>
                    <a:pt x="274637" y="7143"/>
                  </a:cubicBezTo>
                  <a:cubicBezTo>
                    <a:pt x="287337" y="12699"/>
                    <a:pt x="296862" y="50006"/>
                    <a:pt x="312737" y="59531"/>
                  </a:cubicBezTo>
                  <a:cubicBezTo>
                    <a:pt x="328612" y="69056"/>
                    <a:pt x="357187" y="63499"/>
                    <a:pt x="369887" y="64293"/>
                  </a:cubicBezTo>
                  <a:cubicBezTo>
                    <a:pt x="382587" y="65087"/>
                    <a:pt x="372268" y="54768"/>
                    <a:pt x="388937" y="64293"/>
                  </a:cubicBezTo>
                  <a:cubicBezTo>
                    <a:pt x="405606" y="73818"/>
                    <a:pt x="445294" y="111918"/>
                    <a:pt x="469900" y="121443"/>
                  </a:cubicBezTo>
                  <a:cubicBezTo>
                    <a:pt x="494506" y="130968"/>
                    <a:pt x="518319" y="116681"/>
                    <a:pt x="536575" y="121443"/>
                  </a:cubicBezTo>
                  <a:cubicBezTo>
                    <a:pt x="554831" y="126205"/>
                    <a:pt x="579437" y="150018"/>
                    <a:pt x="579437" y="150018"/>
                  </a:cubicBezTo>
                  <a:lnTo>
                    <a:pt x="579437" y="150018"/>
                  </a:lnTo>
                  <a:cubicBezTo>
                    <a:pt x="515937" y="215899"/>
                    <a:pt x="259556" y="489744"/>
                    <a:pt x="198437" y="545306"/>
                  </a:cubicBezTo>
                  <a:cubicBezTo>
                    <a:pt x="137318" y="600869"/>
                    <a:pt x="217487" y="494505"/>
                    <a:pt x="212725" y="483393"/>
                  </a:cubicBezTo>
                  <a:cubicBezTo>
                    <a:pt x="207963" y="472281"/>
                    <a:pt x="177799" y="491331"/>
                    <a:pt x="169862" y="478631"/>
                  </a:cubicBezTo>
                  <a:cubicBezTo>
                    <a:pt x="161925" y="465931"/>
                    <a:pt x="165894" y="422274"/>
                    <a:pt x="165100" y="407193"/>
                  </a:cubicBezTo>
                  <a:cubicBezTo>
                    <a:pt x="164306" y="392112"/>
                    <a:pt x="172244" y="392112"/>
                    <a:pt x="165100" y="388143"/>
                  </a:cubicBezTo>
                  <a:cubicBezTo>
                    <a:pt x="157956" y="384174"/>
                    <a:pt x="122237" y="391318"/>
                    <a:pt x="122237" y="383381"/>
                  </a:cubicBezTo>
                  <a:cubicBezTo>
                    <a:pt x="122237" y="375444"/>
                    <a:pt x="163513" y="360362"/>
                    <a:pt x="165100" y="340518"/>
                  </a:cubicBezTo>
                  <a:cubicBezTo>
                    <a:pt x="166688" y="320674"/>
                    <a:pt x="142875" y="280193"/>
                    <a:pt x="131762" y="264318"/>
                  </a:cubicBezTo>
                  <a:cubicBezTo>
                    <a:pt x="120650" y="248443"/>
                    <a:pt x="107156" y="249237"/>
                    <a:pt x="98425" y="245268"/>
                  </a:cubicBezTo>
                  <a:cubicBezTo>
                    <a:pt x="89694" y="241299"/>
                    <a:pt x="57150" y="265906"/>
                    <a:pt x="41275" y="254793"/>
                  </a:cubicBezTo>
                  <a:close/>
                </a:path>
              </a:pathLst>
            </a:custGeom>
            <a:solidFill>
              <a:srgbClr val="41995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79" name="Рисунок 12" descr="170344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2132856"/>
              <a:ext cx="258756" cy="23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0" name="TextBox 79"/>
            <p:cNvSpPr txBox="1"/>
            <p:nvPr/>
          </p:nvSpPr>
          <p:spPr>
            <a:xfrm>
              <a:off x="823620" y="1764914"/>
              <a:ext cx="2211204" cy="5962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9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600" dirty="0" smtClean="0">
                  <a:solidFill>
                    <a:schemeClr val="tx1"/>
                  </a:solidFill>
                  <a:latin typeface="Arial Narrow" pitchFamily="34" charset="0"/>
                </a:rPr>
                <a:t>ОБУЗ «</a:t>
              </a:r>
              <a:r>
                <a:rPr lang="ru-RU" sz="600" dirty="0" err="1" smtClean="0">
                  <a:solidFill>
                    <a:schemeClr val="tx1"/>
                  </a:solidFill>
                  <a:latin typeface="Arial Narrow" pitchFamily="34" charset="0"/>
                </a:rPr>
                <a:t>Железногорская</a:t>
              </a:r>
              <a:r>
                <a:rPr lang="ru-RU" sz="600" dirty="0" smtClean="0">
                  <a:solidFill>
                    <a:schemeClr val="tx1"/>
                  </a:solidFill>
                  <a:latin typeface="Arial Narrow" pitchFamily="34" charset="0"/>
                </a:rPr>
                <a:t> городская больница №2»</a:t>
              </a:r>
              <a:r>
                <a:rPr lang="en-US" sz="600" dirty="0" smtClean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endParaRPr lang="ru-RU" sz="6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r>
                <a:rPr lang="ru-RU" sz="600" dirty="0" smtClean="0">
                  <a:solidFill>
                    <a:srgbClr val="D16309"/>
                  </a:solidFill>
                  <a:latin typeface="Arial Narrow" pitchFamily="34" charset="0"/>
                </a:rPr>
                <a:t>первичное отделение РСЦ</a:t>
              </a:r>
              <a:endParaRPr lang="ru-RU" sz="600" dirty="0">
                <a:solidFill>
                  <a:srgbClr val="D16309"/>
                </a:solidFill>
                <a:latin typeface="Arial Narrow" pitchFamily="34" charset="0"/>
              </a:endParaRPr>
            </a:p>
          </p:txBody>
        </p:sp>
        <p:sp>
          <p:nvSpPr>
            <p:cNvPr id="81" name="TextBox 53"/>
            <p:cNvSpPr txBox="1">
              <a:spLocks noChangeArrowheads="1"/>
            </p:cNvSpPr>
            <p:nvPr/>
          </p:nvSpPr>
          <p:spPr bwMode="auto">
            <a:xfrm>
              <a:off x="3059832" y="1844825"/>
              <a:ext cx="1207005" cy="2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" b="1" dirty="0"/>
                <a:t>Железногорск</a:t>
              </a:r>
            </a:p>
          </p:txBody>
        </p:sp>
        <p:pic>
          <p:nvPicPr>
            <p:cNvPr id="82" name="Рисунок 12" descr="170344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9991" y="3284984"/>
              <a:ext cx="24297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TextBox 82"/>
            <p:cNvSpPr txBox="1"/>
            <p:nvPr/>
          </p:nvSpPr>
          <p:spPr>
            <a:xfrm>
              <a:off x="753594" y="3425424"/>
              <a:ext cx="1795645" cy="496833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9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700" dirty="0">
                  <a:solidFill>
                    <a:schemeClr val="tx1"/>
                  </a:solidFill>
                  <a:latin typeface="Arial Narrow" pitchFamily="34" charset="0"/>
                </a:rPr>
                <a:t>ОБУЗ </a:t>
              </a:r>
              <a:r>
                <a:rPr lang="ru-RU" sz="700" dirty="0" smtClean="0">
                  <a:solidFill>
                    <a:schemeClr val="tx1"/>
                  </a:solidFill>
                  <a:latin typeface="Arial Narrow" pitchFamily="34" charset="0"/>
                </a:rPr>
                <a:t>«Рыльская ЦРБ» </a:t>
              </a:r>
              <a:r>
                <a:rPr lang="ru-RU" sz="700" dirty="0" smtClean="0">
                  <a:solidFill>
                    <a:srgbClr val="D16309"/>
                  </a:solidFill>
                  <a:latin typeface="Arial Narrow" pitchFamily="34" charset="0"/>
                </a:rPr>
                <a:t>первичное отделение РСЦ</a:t>
              </a:r>
              <a:endParaRPr lang="ru-RU" sz="7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pic>
          <p:nvPicPr>
            <p:cNvPr id="84" name="Рисунок 12" descr="170344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3645024"/>
              <a:ext cx="177764" cy="158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660231" y="4077071"/>
              <a:ext cx="1656185" cy="4471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9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600" dirty="0">
                  <a:solidFill>
                    <a:schemeClr val="tx1"/>
                  </a:solidFill>
                  <a:latin typeface="Arial Narrow" pitchFamily="34" charset="0"/>
                </a:rPr>
                <a:t>ОБУЗ </a:t>
              </a:r>
              <a:r>
                <a:rPr lang="ru-RU" sz="600" dirty="0" smtClean="0">
                  <a:solidFill>
                    <a:schemeClr val="tx1"/>
                  </a:solidFill>
                  <a:latin typeface="Arial Narrow" pitchFamily="34" charset="0"/>
                </a:rPr>
                <a:t>«</a:t>
              </a:r>
              <a:r>
                <a:rPr lang="ru-RU" sz="600" dirty="0" err="1" smtClean="0">
                  <a:solidFill>
                    <a:schemeClr val="tx1"/>
                  </a:solidFill>
                  <a:latin typeface="Arial Narrow" pitchFamily="34" charset="0"/>
                </a:rPr>
                <a:t>Горшеченская</a:t>
              </a:r>
              <a:r>
                <a:rPr lang="ru-RU" sz="600" dirty="0" smtClean="0">
                  <a:solidFill>
                    <a:schemeClr val="tx1"/>
                  </a:solidFill>
                  <a:latin typeface="Arial Narrow" pitchFamily="34" charset="0"/>
                </a:rPr>
                <a:t> ЦРБ»</a:t>
              </a:r>
            </a:p>
            <a:p>
              <a:r>
                <a:rPr lang="ru-RU" sz="600" dirty="0" smtClean="0">
                  <a:solidFill>
                    <a:srgbClr val="D16309"/>
                  </a:solidFill>
                  <a:latin typeface="Arial Narrow" pitchFamily="34" charset="0"/>
                </a:rPr>
                <a:t>первичное отделение РСЦ</a:t>
              </a:r>
              <a:endParaRPr lang="ru-RU" sz="6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pic>
          <p:nvPicPr>
            <p:cNvPr id="86" name="Рисунок 12" descr="170344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0272" y="3645024"/>
              <a:ext cx="217906" cy="20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3419872" y="2132857"/>
              <a:ext cx="1862122" cy="44715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9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600" dirty="0" smtClean="0">
                  <a:solidFill>
                    <a:schemeClr val="tx1"/>
                  </a:solidFill>
                  <a:latin typeface="Arial Narrow" pitchFamily="34" charset="0"/>
                </a:rPr>
                <a:t>ОБУЗ «</a:t>
              </a:r>
              <a:r>
                <a:rPr lang="ru-RU" sz="600" dirty="0" err="1" smtClean="0">
                  <a:solidFill>
                    <a:schemeClr val="tx1"/>
                  </a:solidFill>
                  <a:latin typeface="Arial Narrow" pitchFamily="34" charset="0"/>
                </a:rPr>
                <a:t>Фатежская</a:t>
              </a:r>
              <a:r>
                <a:rPr lang="ru-RU" sz="600" dirty="0" smtClean="0">
                  <a:solidFill>
                    <a:schemeClr val="tx1"/>
                  </a:solidFill>
                  <a:latin typeface="Arial Narrow" pitchFamily="34" charset="0"/>
                </a:rPr>
                <a:t> ЦРБ»</a:t>
              </a:r>
              <a:r>
                <a:rPr lang="en-US" sz="600" dirty="0" smtClean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endParaRPr lang="ru-RU" sz="6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r>
                <a:rPr lang="ru-RU" sz="600" dirty="0" smtClean="0">
                  <a:solidFill>
                    <a:srgbClr val="D16309"/>
                  </a:solidFill>
                  <a:latin typeface="Arial Narrow" pitchFamily="34" charset="0"/>
                </a:rPr>
                <a:t>первичное отделение РСЦ</a:t>
              </a:r>
              <a:endParaRPr lang="ru-RU" sz="600" dirty="0">
                <a:solidFill>
                  <a:srgbClr val="D16309"/>
                </a:solidFill>
                <a:latin typeface="Arial Narrow" pitchFamily="34" charset="0"/>
              </a:endParaRPr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 flipV="1">
              <a:off x="2051720" y="2420888"/>
              <a:ext cx="1080120" cy="72008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/>
            <p:nvPr/>
          </p:nvCxnSpPr>
          <p:spPr>
            <a:xfrm flipV="1">
              <a:off x="2195736" y="2420888"/>
              <a:ext cx="792088" cy="144016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 flipV="1">
              <a:off x="2339752" y="2564904"/>
              <a:ext cx="720080" cy="108012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/>
            <p:nvPr/>
          </p:nvCxnSpPr>
          <p:spPr>
            <a:xfrm flipV="1">
              <a:off x="2915816" y="2492896"/>
              <a:ext cx="288032" cy="115212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>
              <a:endCxn id="82" idx="0"/>
            </p:cNvCxnSpPr>
            <p:nvPr/>
          </p:nvCxnSpPr>
          <p:spPr>
            <a:xfrm flipH="1">
              <a:off x="4621479" y="2780927"/>
              <a:ext cx="22530" cy="50405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 flipH="1" flipV="1">
              <a:off x="4644008" y="3573016"/>
              <a:ext cx="504056" cy="576064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>
            <a:xfrm flipV="1">
              <a:off x="4427984" y="3573016"/>
              <a:ext cx="144016" cy="7920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 flipV="1">
              <a:off x="2987824" y="3717032"/>
              <a:ext cx="1440160" cy="108012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 flipV="1">
              <a:off x="2699792" y="3573016"/>
              <a:ext cx="1800200" cy="72008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 flipV="1">
              <a:off x="1907704" y="3501008"/>
              <a:ext cx="2520280" cy="936104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/>
            <p:nvPr/>
          </p:nvCxnSpPr>
          <p:spPr>
            <a:xfrm flipV="1">
              <a:off x="3707904" y="3717032"/>
              <a:ext cx="792088" cy="1368153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2987824" y="4149079"/>
              <a:ext cx="1929827" cy="496833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9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700" dirty="0">
                  <a:solidFill>
                    <a:schemeClr val="tx1"/>
                  </a:solidFill>
                  <a:latin typeface="Arial Narrow" pitchFamily="34" charset="0"/>
                </a:rPr>
                <a:t>ОБУЗ </a:t>
              </a:r>
              <a:r>
                <a:rPr lang="ru-RU" sz="700" dirty="0" smtClean="0">
                  <a:solidFill>
                    <a:schemeClr val="tx1"/>
                  </a:solidFill>
                  <a:latin typeface="Arial Narrow" pitchFamily="34" charset="0"/>
                </a:rPr>
                <a:t>«</a:t>
              </a:r>
              <a:r>
                <a:rPr lang="ru-RU" sz="700" dirty="0" err="1" smtClean="0">
                  <a:solidFill>
                    <a:schemeClr val="tx1"/>
                  </a:solidFill>
                  <a:latin typeface="Arial Narrow" pitchFamily="34" charset="0"/>
                </a:rPr>
                <a:t>Медвенская</a:t>
              </a:r>
              <a:r>
                <a:rPr lang="ru-RU" sz="700" dirty="0" smtClean="0">
                  <a:solidFill>
                    <a:schemeClr val="tx1"/>
                  </a:solidFill>
                  <a:latin typeface="Arial Narrow" pitchFamily="34" charset="0"/>
                </a:rPr>
                <a:t> ЦРБ»</a:t>
              </a:r>
            </a:p>
            <a:p>
              <a:r>
                <a:rPr lang="ru-RU" sz="700" dirty="0" smtClean="0">
                  <a:solidFill>
                    <a:srgbClr val="D16309"/>
                  </a:solidFill>
                  <a:latin typeface="Arial Narrow" pitchFamily="34" charset="0"/>
                </a:rPr>
                <a:t>первичное отделение РСЦ</a:t>
              </a:r>
              <a:endParaRPr lang="ru-RU" sz="7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cxnSp>
          <p:nvCxnSpPr>
            <p:cNvPr id="100" name="Прямая со стрелкой 99"/>
            <p:cNvCxnSpPr/>
            <p:nvPr/>
          </p:nvCxnSpPr>
          <p:spPr>
            <a:xfrm>
              <a:off x="6372200" y="2996952"/>
              <a:ext cx="576064" cy="72008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/>
            <p:nvPr/>
          </p:nvCxnSpPr>
          <p:spPr>
            <a:xfrm flipH="1">
              <a:off x="7308304" y="3212976"/>
              <a:ext cx="288032" cy="43204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 стрелкой 101"/>
            <p:cNvCxnSpPr/>
            <p:nvPr/>
          </p:nvCxnSpPr>
          <p:spPr>
            <a:xfrm>
              <a:off x="5868144" y="2852936"/>
              <a:ext cx="1008112" cy="936104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/>
            <p:nvPr/>
          </p:nvCxnSpPr>
          <p:spPr>
            <a:xfrm>
              <a:off x="5364088" y="2852936"/>
              <a:ext cx="1440160" cy="100811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>
              <a:off x="5796136" y="3717032"/>
              <a:ext cx="1008112" cy="216024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/>
            <p:cNvCxnSpPr/>
            <p:nvPr/>
          </p:nvCxnSpPr>
          <p:spPr>
            <a:xfrm>
              <a:off x="6084168" y="4005064"/>
              <a:ext cx="648072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/>
            <p:cNvCxnSpPr/>
            <p:nvPr/>
          </p:nvCxnSpPr>
          <p:spPr>
            <a:xfrm flipV="1">
              <a:off x="5220072" y="4005064"/>
              <a:ext cx="1584176" cy="72008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4932040" y="3068960"/>
              <a:ext cx="1929827" cy="49683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9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700" dirty="0" smtClean="0">
                  <a:solidFill>
                    <a:schemeClr val="tx1"/>
                  </a:solidFill>
                  <a:latin typeface="Arial Narrow" pitchFamily="34" charset="0"/>
                </a:rPr>
                <a:t>ОБУЗ «ГК БСМП» </a:t>
              </a:r>
            </a:p>
            <a:p>
              <a:r>
                <a:rPr lang="ru-RU" sz="700" dirty="0" smtClean="0">
                  <a:solidFill>
                    <a:srgbClr val="D16309"/>
                  </a:solidFill>
                  <a:latin typeface="Arial Narrow" pitchFamily="34" charset="0"/>
                </a:rPr>
                <a:t>первичное отделение РСЦ</a:t>
              </a:r>
              <a:endParaRPr lang="ru-RU" sz="7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rot="20474139">
              <a:off x="5603282" y="4280308"/>
              <a:ext cx="432048" cy="224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1"/>
                  </a:solidFill>
                  <a:latin typeface="Arial Narrow" pitchFamily="34" charset="0"/>
                </a:rPr>
                <a:t>70 км</a:t>
              </a:r>
              <a:endParaRPr lang="ru-RU" sz="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946886" y="3803275"/>
              <a:ext cx="432048" cy="224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1"/>
                  </a:solidFill>
                  <a:latin typeface="Arial Narrow" pitchFamily="34" charset="0"/>
                </a:rPr>
                <a:t>55 км</a:t>
              </a:r>
              <a:endParaRPr lang="ru-RU" sz="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 rot="574970">
              <a:off x="5940152" y="3568472"/>
              <a:ext cx="432048" cy="224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1"/>
                  </a:solidFill>
                  <a:latin typeface="Arial Narrow" pitchFamily="34" charset="0"/>
                </a:rPr>
                <a:t>60 км</a:t>
              </a:r>
              <a:endParaRPr lang="ru-RU" sz="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 rot="2272278">
              <a:off x="5528738" y="2814303"/>
              <a:ext cx="432048" cy="224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1"/>
                  </a:solidFill>
                  <a:latin typeface="Arial Narrow" pitchFamily="34" charset="0"/>
                </a:rPr>
                <a:t>80 км</a:t>
              </a:r>
              <a:endParaRPr lang="ru-RU" sz="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 rot="2612697">
              <a:off x="6314962" y="2895565"/>
              <a:ext cx="432048" cy="224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1"/>
                  </a:solidFill>
                  <a:latin typeface="Arial Narrow" pitchFamily="34" charset="0"/>
                </a:rPr>
                <a:t>65 км</a:t>
              </a:r>
              <a:endParaRPr lang="ru-RU" sz="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 rot="18412134">
              <a:off x="7164054" y="3266181"/>
              <a:ext cx="432047" cy="224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1"/>
                  </a:solidFill>
                  <a:latin typeface="Arial Narrow" pitchFamily="34" charset="0"/>
                </a:rPr>
                <a:t>35 км</a:t>
              </a:r>
              <a:endParaRPr lang="ru-RU" sz="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 rot="19667781">
              <a:off x="2140601" y="2681688"/>
              <a:ext cx="470315" cy="224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1"/>
                  </a:solidFill>
                  <a:latin typeface="Arial Narrow" pitchFamily="34" charset="0"/>
                </a:rPr>
                <a:t>81 км</a:t>
              </a:r>
              <a:endParaRPr lang="ru-RU" sz="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 rot="18340778">
              <a:off x="2401615" y="2850779"/>
              <a:ext cx="470314" cy="224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1"/>
                  </a:solidFill>
                  <a:latin typeface="Arial Narrow" pitchFamily="34" charset="0"/>
                </a:rPr>
                <a:t>37 км</a:t>
              </a:r>
              <a:endParaRPr lang="ru-RU" sz="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 rot="17155267">
              <a:off x="2689646" y="2994794"/>
              <a:ext cx="470314" cy="224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" b="1" dirty="0" smtClean="0">
                  <a:solidFill>
                    <a:schemeClr val="bg1"/>
                  </a:solidFill>
                  <a:latin typeface="Arial Narrow" pitchFamily="34" charset="0"/>
                </a:rPr>
                <a:t>54 км</a:t>
              </a:r>
              <a:endParaRPr lang="ru-RU" sz="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771800" y="3212976"/>
              <a:ext cx="1512167" cy="77009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9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800" dirty="0" smtClean="0">
                  <a:solidFill>
                    <a:srgbClr val="D16309"/>
                  </a:solidFill>
                  <a:latin typeface="Arial Narrow" pitchFamily="34" charset="0"/>
                </a:rPr>
                <a:t>Региональный сосудистый центр </a:t>
              </a:r>
            </a:p>
            <a:p>
              <a:r>
                <a:rPr lang="ru-RU" sz="800" dirty="0" smtClean="0">
                  <a:solidFill>
                    <a:schemeClr val="tx1"/>
                  </a:solidFill>
                  <a:latin typeface="Arial Narrow" pitchFamily="34" charset="0"/>
                </a:rPr>
                <a:t>БМУ «КОКБ»</a:t>
              </a:r>
              <a:endParaRPr lang="ru-RU" sz="8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395536" y="1700808"/>
            <a:ext cx="27363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своевременность обращения (</a:t>
            </a:r>
            <a:r>
              <a:rPr lang="en-US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&gt;25% </a:t>
            </a: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до 2-х часов)</a:t>
            </a:r>
          </a:p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оптимальная маршрутизация больных с БСК</a:t>
            </a:r>
          </a:p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укрепление материально-технической базы РСЦ и его отделений</a:t>
            </a:r>
          </a:p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межрайонные отделения кардиологические;</a:t>
            </a:r>
          </a:p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реабилитация больных ОКС, ОНМК, увеличить период ЛЛО больных после ЧКВ</a:t>
            </a:r>
          </a:p>
          <a:p>
            <a:pPr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b="1" dirty="0" err="1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телемедицинские</a:t>
            </a: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технологии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01208"/>
            <a:ext cx="194421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региональный сосудистый центр (РСЦ)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4067944" y="5157192"/>
            <a:ext cx="595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6600"/>
                </a:solidFill>
                <a:latin typeface="Arial Black" pitchFamily="34" charset="0"/>
              </a:rPr>
              <a:t>1</a:t>
            </a:r>
            <a:endParaRPr lang="ru-RU" sz="4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572000" y="609329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первичных отделений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4067944" y="5877272"/>
            <a:ext cx="595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6600"/>
                </a:solidFill>
                <a:latin typeface="Arial Black" pitchFamily="34" charset="0"/>
              </a:rPr>
              <a:t>6</a:t>
            </a:r>
            <a:endParaRPr lang="ru-RU" sz="4800" dirty="0"/>
          </a:p>
        </p:txBody>
      </p:sp>
      <p:pic>
        <p:nvPicPr>
          <p:cNvPr id="124" name="Рисунок 123" descr="general-medical-icons-vector-283025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30000"/>
          </a:blip>
          <a:srcRect l="66017" t="2751" r="9958" b="81500"/>
          <a:stretch>
            <a:fillRect/>
          </a:stretch>
        </p:blipFill>
        <p:spPr>
          <a:xfrm>
            <a:off x="251520" y="764704"/>
            <a:ext cx="706746" cy="756084"/>
          </a:xfrm>
          <a:prstGeom prst="rect">
            <a:avLst/>
          </a:prstGeom>
        </p:spPr>
      </p:pic>
      <p:grpSp>
        <p:nvGrpSpPr>
          <p:cNvPr id="123" name="Группа 122"/>
          <p:cNvGrpSpPr/>
          <p:nvPr/>
        </p:nvGrpSpPr>
        <p:grpSpPr>
          <a:xfrm>
            <a:off x="5436096" y="1268760"/>
            <a:ext cx="3091015" cy="646331"/>
            <a:chOff x="519067" y="5877272"/>
            <a:chExt cx="3091015" cy="646331"/>
          </a:xfrm>
        </p:grpSpPr>
        <p:pic>
          <p:nvPicPr>
            <p:cNvPr id="126" name="Рисунок 125" descr="!6.png"/>
            <p:cNvPicPr>
              <a:picLocks noChangeAspect="1"/>
            </p:cNvPicPr>
            <p:nvPr/>
          </p:nvPicPr>
          <p:blipFill>
            <a:blip r:embed="rId6" cstate="print">
              <a:grayscl/>
              <a:lum bright="10000"/>
            </a:blip>
            <a:stretch>
              <a:fillRect/>
            </a:stretch>
          </p:blipFill>
          <p:spPr>
            <a:xfrm>
              <a:off x="519067" y="5949280"/>
              <a:ext cx="647451" cy="504056"/>
            </a:xfrm>
            <a:prstGeom prst="rect">
              <a:avLst/>
            </a:prstGeom>
          </p:spPr>
        </p:pic>
        <p:sp>
          <p:nvSpPr>
            <p:cNvPr id="127" name="Прямоугольник 126"/>
            <p:cNvSpPr/>
            <p:nvPr/>
          </p:nvSpPr>
          <p:spPr>
            <a:xfrm>
              <a:off x="1187624" y="5877272"/>
              <a:ext cx="242245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1 529,381 млн.руб. </a:t>
              </a:r>
            </a:p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560,269 млн. руб.   бюджет КО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решение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1052736"/>
            <a:ext cx="496855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EE6E04"/>
                </a:solidFill>
                <a:latin typeface="Bahnschrift Condensed" pitchFamily="34" charset="0"/>
              </a:rPr>
              <a:t>новообразования</a:t>
            </a:r>
            <a:endParaRPr lang="ru-RU" sz="2800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grpSp>
        <p:nvGrpSpPr>
          <p:cNvPr id="118" name="Группа 24"/>
          <p:cNvGrpSpPr/>
          <p:nvPr/>
        </p:nvGrpSpPr>
        <p:grpSpPr>
          <a:xfrm>
            <a:off x="3635897" y="1412776"/>
            <a:ext cx="4752528" cy="4176464"/>
            <a:chOff x="1907704" y="1196752"/>
            <a:chExt cx="6480721" cy="5400600"/>
          </a:xfrm>
        </p:grpSpPr>
        <p:sp>
          <p:nvSpPr>
            <p:cNvPr id="119" name="Скругленный прямоугольник 118"/>
            <p:cNvSpPr/>
            <p:nvPr/>
          </p:nvSpPr>
          <p:spPr>
            <a:xfrm>
              <a:off x="3347865" y="4725144"/>
              <a:ext cx="5040560" cy="161503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ahnschrift Condensed" pitchFamily="34" charset="0"/>
              </a:endParaRPr>
            </a:p>
          </p:txBody>
        </p:sp>
        <p:sp>
          <p:nvSpPr>
            <p:cNvPr id="120" name="Скругленный прямоугольник 119"/>
            <p:cNvSpPr/>
            <p:nvPr/>
          </p:nvSpPr>
          <p:spPr>
            <a:xfrm>
              <a:off x="3923928" y="1882542"/>
              <a:ext cx="3564396" cy="133043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ahnschrift Condensed" pitchFamily="34" charset="0"/>
              </a:endParaRPr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3977934" y="3425571"/>
              <a:ext cx="3960440" cy="10801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ahnschrift Condensed" pitchFamily="34" charset="0"/>
              </a:endParaRPr>
            </a:p>
          </p:txBody>
        </p:sp>
        <p:graphicFrame>
          <p:nvGraphicFramePr>
            <p:cNvPr id="122" name="Схема 121"/>
            <p:cNvGraphicFramePr/>
            <p:nvPr/>
          </p:nvGraphicFramePr>
          <p:xfrm>
            <a:off x="1907704" y="1196752"/>
            <a:ext cx="4752528" cy="540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23" name="Прямоугольник 122"/>
            <p:cNvSpPr/>
            <p:nvPr/>
          </p:nvSpPr>
          <p:spPr>
            <a:xfrm>
              <a:off x="3617894" y="4797152"/>
              <a:ext cx="4770530" cy="1392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latin typeface="Bahnschrift Condensed" pitchFamily="34" charset="0"/>
                </a:rPr>
                <a:t>направление на углубленного обследования;</a:t>
              </a:r>
            </a:p>
            <a:p>
              <a:pPr lvl="0"/>
              <a:r>
                <a:rPr lang="ru-RU" sz="1600" b="1" dirty="0" smtClean="0">
                  <a:latin typeface="Bahnschrift Condensed" pitchFamily="34" charset="0"/>
                </a:rPr>
                <a:t>активное первичное обследование групп риска;</a:t>
              </a:r>
            </a:p>
            <a:p>
              <a:pPr lvl="0"/>
              <a:r>
                <a:rPr lang="ru-RU" sz="1600" b="1" dirty="0" smtClean="0">
                  <a:latin typeface="Bahnschrift Condensed" pitchFamily="34" charset="0"/>
                </a:rPr>
                <a:t>выявления групп риска среди прикрепленного населения</a:t>
              </a: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4049943" y="3497579"/>
              <a:ext cx="3744416" cy="437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800"/>
                </a:spcAft>
              </a:pPr>
              <a:r>
                <a:rPr lang="ru-RU" sz="1600" b="1" dirty="0" smtClean="0">
                  <a:latin typeface="Bahnschrift Condensed" pitchFamily="34" charset="0"/>
                </a:rPr>
                <a:t>углубленное обследование</a:t>
              </a: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4049943" y="3785610"/>
              <a:ext cx="3744416" cy="756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800"/>
                </a:spcAft>
              </a:pPr>
              <a:r>
                <a:rPr lang="ru-RU" sz="1600" b="1" i="1" dirty="0" smtClean="0">
                  <a:solidFill>
                    <a:schemeClr val="bg2">
                      <a:lumMod val="50000"/>
                    </a:schemeClr>
                  </a:solidFill>
                  <a:latin typeface="Bahnschrift Condensed" pitchFamily="34" charset="0"/>
                </a:rPr>
                <a:t>«узкие специалисты», диагностические бригады, ЦАОП</a:t>
              </a: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4067944" y="5911562"/>
              <a:ext cx="3528392" cy="437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800"/>
                </a:spcAft>
              </a:pPr>
              <a:r>
                <a:rPr lang="ru-RU" sz="1600" b="1" i="1" dirty="0" smtClean="0">
                  <a:solidFill>
                    <a:schemeClr val="bg2">
                      <a:lumMod val="50000"/>
                    </a:schemeClr>
                  </a:solidFill>
                  <a:latin typeface="Bahnschrift Condensed" pitchFamily="34" charset="0"/>
                </a:rPr>
                <a:t>первичное звено</a:t>
              </a: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4517993" y="1882542"/>
              <a:ext cx="2880320" cy="1074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800"/>
                </a:spcAft>
              </a:pPr>
              <a:r>
                <a:rPr lang="ru-RU" sz="1600" b="1" dirty="0" smtClean="0">
                  <a:latin typeface="Bahnschrift Condensed" pitchFamily="34" charset="0"/>
                </a:rPr>
                <a:t>совершенствование специализированной онкологической помощи</a:t>
              </a: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5238074" y="2825504"/>
              <a:ext cx="1642058" cy="4377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i="1" dirty="0" smtClean="0">
                  <a:solidFill>
                    <a:schemeClr val="bg2">
                      <a:lumMod val="50000"/>
                    </a:schemeClr>
                  </a:solidFill>
                  <a:latin typeface="Bahnschrift Condensed" pitchFamily="34" charset="0"/>
                </a:rPr>
                <a:t>ОБУЗ «КОКОД»</a:t>
              </a:r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395536" y="1916832"/>
            <a:ext cx="4320480" cy="3853474"/>
            <a:chOff x="467544" y="1556792"/>
            <a:chExt cx="4320480" cy="3853474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539552" y="1988840"/>
              <a:ext cx="41044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Bahnschrift Condensed" pitchFamily="34" charset="0"/>
                </a:rPr>
                <a:t>- ОБУЗ «КОКОД»</a:t>
              </a:r>
            </a:p>
            <a:p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Bahnschrift Condensed" pitchFamily="34" charset="0"/>
                </a:rPr>
                <a:t>- ОБУЗ «</a:t>
              </a:r>
              <a:r>
                <a:rPr lang="ru-RU" sz="2000" b="1" dirty="0" err="1" smtClean="0">
                  <a:solidFill>
                    <a:schemeClr val="accent2">
                      <a:lumMod val="75000"/>
                    </a:schemeClr>
                  </a:solidFill>
                  <a:latin typeface="Bahnschrift Condensed" pitchFamily="34" charset="0"/>
                </a:rPr>
                <a:t>Железногорская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Bahnschrift Condensed" pitchFamily="34" charset="0"/>
                </a:rPr>
                <a:t> ГБ №2»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Bahnschrift Condensed" pitchFamily="34" charset="0"/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539552" y="2564904"/>
              <a:ext cx="424847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Bahnschrift Condensed" pitchFamily="34" charset="0"/>
                </a:rPr>
                <a:t>- ОБУЗ «Рыльская ЦРБ»</a:t>
              </a:r>
            </a:p>
            <a:p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Bahnschrift Condensed" pitchFamily="34" charset="0"/>
                </a:rPr>
                <a:t>- ОБУЗ «</a:t>
              </a:r>
              <a:r>
                <a:rPr lang="ru-RU" sz="2000" b="1" dirty="0" err="1" smtClean="0">
                  <a:solidFill>
                    <a:schemeClr val="accent2">
                      <a:lumMod val="75000"/>
                    </a:schemeClr>
                  </a:solidFill>
                  <a:latin typeface="Bahnschrift Condensed" pitchFamily="34" charset="0"/>
                </a:rPr>
                <a:t>Горшеченская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Bahnschrift Condensed" pitchFamily="34" charset="0"/>
                </a:rPr>
                <a:t> ЦРБ»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Bahnschrift Condensed" pitchFamily="34" charset="0"/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467544" y="1556792"/>
              <a:ext cx="31293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150000"/>
                <a:buFont typeface="Wingdings" pitchFamily="2" charset="2"/>
                <a:buChar char="ü"/>
              </a:pPr>
              <a:r>
                <a:rPr lang="ru-RU" b="1" dirty="0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создание </a:t>
              </a:r>
              <a:r>
                <a:rPr lang="ru-RU" b="1" dirty="0" err="1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ЦАОПов</a:t>
              </a:r>
              <a:r>
                <a:rPr lang="ru-RU" b="1" dirty="0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 2020 -2024 годы</a:t>
              </a: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467544" y="3429000"/>
              <a:ext cx="3528392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SzPct val="150000"/>
                <a:buFont typeface="Wingdings" pitchFamily="2" charset="2"/>
                <a:buChar char="ü"/>
              </a:pPr>
              <a:r>
                <a:rPr lang="ru-RU" b="1" dirty="0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оснащение высокотехнологичным оборудованием</a:t>
              </a: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467544" y="4221088"/>
              <a:ext cx="2880320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SzPct val="150000"/>
                <a:buFont typeface="Wingdings" pitchFamily="2" charset="2"/>
                <a:buChar char="ü"/>
              </a:pPr>
              <a:r>
                <a:rPr lang="ru-RU" b="1" dirty="0" err="1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телемедицинские</a:t>
              </a:r>
              <a:r>
                <a:rPr lang="ru-RU" b="1" dirty="0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 технологии</a:t>
              </a: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467544" y="4653136"/>
              <a:ext cx="302433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SzPct val="150000"/>
                <a:buFont typeface="Wingdings" pitchFamily="2" charset="2"/>
                <a:buChar char="ü"/>
              </a:pPr>
              <a:r>
                <a:rPr lang="ru-RU" b="1" dirty="0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укомплектование  кадрами на всех уровнях онкологической службы</a:t>
              </a:r>
            </a:p>
          </p:txBody>
        </p:sp>
      </p:grpSp>
      <p:sp>
        <p:nvSpPr>
          <p:cNvPr id="155" name="Прямоугольник 154"/>
          <p:cNvSpPr/>
          <p:nvPr/>
        </p:nvSpPr>
        <p:spPr>
          <a:xfrm>
            <a:off x="5508104" y="1340768"/>
            <a:ext cx="2090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ahnschrift Condensed" pitchFamily="34" charset="0"/>
              </a:rPr>
              <a:t>III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ahnschrift Condensed" pitchFamily="34" charset="0"/>
              </a:rPr>
              <a:t> -уровневая система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Bahnschrift Condensed" pitchFamily="34" charset="0"/>
            </a:endParaRPr>
          </a:p>
        </p:txBody>
      </p:sp>
      <p:pic>
        <p:nvPicPr>
          <p:cNvPr id="156" name="Рисунок 155" descr="360991_352_canny_pic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  <a:grayscl/>
            <a:lum bright="20000"/>
          </a:blip>
          <a:srcRect l="53222" t="66069" r="22617"/>
          <a:stretch>
            <a:fillRect/>
          </a:stretch>
        </p:blipFill>
        <p:spPr>
          <a:xfrm>
            <a:off x="539552" y="836712"/>
            <a:ext cx="792088" cy="780556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4499992" y="5805264"/>
            <a:ext cx="3422837" cy="923330"/>
            <a:chOff x="519067" y="5877272"/>
            <a:chExt cx="3422837" cy="923330"/>
          </a:xfrm>
        </p:grpSpPr>
        <p:pic>
          <p:nvPicPr>
            <p:cNvPr id="30" name="Рисунок 29" descr="!6.png"/>
            <p:cNvPicPr>
              <a:picLocks noChangeAspect="1"/>
            </p:cNvPicPr>
            <p:nvPr/>
          </p:nvPicPr>
          <p:blipFill>
            <a:blip r:embed="rId10" cstate="print">
              <a:grayscl/>
              <a:lum bright="10000"/>
            </a:blip>
            <a:stretch>
              <a:fillRect/>
            </a:stretch>
          </p:blipFill>
          <p:spPr>
            <a:xfrm>
              <a:off x="519067" y="5949280"/>
              <a:ext cx="647451" cy="504056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1187624" y="5877272"/>
              <a:ext cx="275428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12 908,080 млн.руб. </a:t>
              </a:r>
            </a:p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347,796 млн. руб.  в т.ч.бюджет КО</a:t>
              </a:r>
              <a:endParaRPr lang="ru-RU" dirty="0" smtClean="0"/>
            </a:p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проблемы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260648"/>
            <a:ext cx="6768752" cy="588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решение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908720"/>
            <a:ext cx="4572000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EE6E04"/>
                </a:solidFill>
                <a:latin typeface="Bahnschrift Condensed" pitchFamily="34" charset="0"/>
              </a:rPr>
              <a:t>развитие  специализированной  и </a:t>
            </a:r>
            <a:r>
              <a:rPr lang="ru-RU" sz="2800" b="1" dirty="0">
                <a:solidFill>
                  <a:srgbClr val="EE6E04"/>
                </a:solidFill>
                <a:latin typeface="Bahnschrift Condensed" pitchFamily="34" charset="0"/>
              </a:rPr>
              <a:t>высокотехнологичной </a:t>
            </a:r>
            <a:r>
              <a:rPr lang="ru-RU" sz="2800" b="1" dirty="0" smtClean="0">
                <a:solidFill>
                  <a:srgbClr val="EE6E04"/>
                </a:solidFill>
                <a:latin typeface="Bahnschrift Condensed" pitchFamily="34" charset="0"/>
              </a:rPr>
              <a:t> медицинской  помощи  </a:t>
            </a:r>
            <a:r>
              <a:rPr lang="ru-RU" sz="2800" b="1" dirty="0">
                <a:solidFill>
                  <a:srgbClr val="EE6E04"/>
                </a:solidFill>
                <a:latin typeface="Bahnschrift Condensed" pitchFamily="34" charset="0"/>
              </a:rPr>
              <a:t>детям</a:t>
            </a:r>
          </a:p>
        </p:txBody>
      </p:sp>
      <p:pic>
        <p:nvPicPr>
          <p:cNvPr id="21" name="Рисунок 20" descr="img_67297.png"/>
          <p:cNvPicPr>
            <a:picLocks noChangeAspect="1"/>
          </p:cNvPicPr>
          <p:nvPr/>
        </p:nvPicPr>
        <p:blipFill>
          <a:blip r:embed="rId4" cstate="print">
            <a:grayscl/>
            <a:lum bright="56000"/>
          </a:blip>
          <a:stretch>
            <a:fillRect/>
          </a:stretch>
        </p:blipFill>
        <p:spPr>
          <a:xfrm>
            <a:off x="467544" y="1052736"/>
            <a:ext cx="717340" cy="712221"/>
          </a:xfrm>
          <a:prstGeom prst="rect">
            <a:avLst/>
          </a:prstGeom>
        </p:spPr>
      </p:pic>
      <p:pic>
        <p:nvPicPr>
          <p:cNvPr id="22" name="Рисунок 21" descr="LodprkshUqk-1024x609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0000"/>
          </a:blip>
          <a:srcRect l="9329"/>
          <a:stretch>
            <a:fillRect/>
          </a:stretch>
        </p:blipFill>
        <p:spPr>
          <a:xfrm>
            <a:off x="467544" y="2492896"/>
            <a:ext cx="5598888" cy="367240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3" name="Овальная выноска 22"/>
          <p:cNvSpPr/>
          <p:nvPr/>
        </p:nvSpPr>
        <p:spPr>
          <a:xfrm>
            <a:off x="3059832" y="2132856"/>
            <a:ext cx="5868144" cy="2016224"/>
          </a:xfrm>
          <a:prstGeom prst="wedgeEllipseCallout">
            <a:avLst>
              <a:gd name="adj1" fmla="val -34380"/>
              <a:gd name="adj2" fmla="val 7754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введение в строй многопрофильной областной детской больницы</a:t>
            </a:r>
            <a:endParaRPr lang="ru-RU" sz="24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64088" y="5229200"/>
            <a:ext cx="3148950" cy="523220"/>
            <a:chOff x="519067" y="5949280"/>
            <a:chExt cx="3148950" cy="523220"/>
          </a:xfrm>
        </p:grpSpPr>
        <p:pic>
          <p:nvPicPr>
            <p:cNvPr id="16" name="Рисунок 15" descr="!6.png"/>
            <p:cNvPicPr>
              <a:picLocks noChangeAspect="1"/>
            </p:cNvPicPr>
            <p:nvPr/>
          </p:nvPicPr>
          <p:blipFill>
            <a:blip r:embed="rId6" cstate="print">
              <a:grayscl/>
              <a:lum bright="10000"/>
            </a:blip>
            <a:stretch>
              <a:fillRect/>
            </a:stretch>
          </p:blipFill>
          <p:spPr>
            <a:xfrm>
              <a:off x="519067" y="5949280"/>
              <a:ext cx="647451" cy="504056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1239147" y="5949280"/>
              <a:ext cx="24288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1,688 млрд. руб. ФБ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347864" y="2276872"/>
            <a:ext cx="5580112" cy="3600400"/>
            <a:chOff x="3347864" y="1844824"/>
            <a:chExt cx="5580112" cy="3600400"/>
          </a:xfrm>
        </p:grpSpPr>
        <p:graphicFrame>
          <p:nvGraphicFramePr>
            <p:cNvPr id="4" name="Диаграмма 3"/>
            <p:cNvGraphicFramePr/>
            <p:nvPr/>
          </p:nvGraphicFramePr>
          <p:xfrm>
            <a:off x="3347864" y="2276872"/>
            <a:ext cx="5580112" cy="31683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Прямоугольник 4"/>
            <p:cNvSpPr/>
            <p:nvPr/>
          </p:nvSpPr>
          <p:spPr>
            <a:xfrm>
              <a:off x="4788024" y="1844824"/>
              <a:ext cx="30123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структура смертности населения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95536" y="1412776"/>
            <a:ext cx="3229891" cy="2014485"/>
            <a:chOff x="467544" y="1052736"/>
            <a:chExt cx="3229891" cy="2014485"/>
          </a:xfrm>
        </p:grpSpPr>
        <p:grpSp>
          <p:nvGrpSpPr>
            <p:cNvPr id="6" name="Группа 9"/>
            <p:cNvGrpSpPr/>
            <p:nvPr/>
          </p:nvGrpSpPr>
          <p:grpSpPr>
            <a:xfrm>
              <a:off x="467544" y="1988841"/>
              <a:ext cx="1879041" cy="1078380"/>
              <a:chOff x="1375952" y="2825461"/>
              <a:chExt cx="1445416" cy="856073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431343" y="3168443"/>
                <a:ext cx="1329378" cy="513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solidFill>
                      <a:schemeClr val="accent2">
                        <a:lumMod val="50000"/>
                      </a:schemeClr>
                    </a:solidFill>
                    <a:latin typeface="Bahnschrift Condensed" pitchFamily="34" charset="0"/>
                  </a:rPr>
                  <a:t>Курская область </a:t>
                </a:r>
              </a:p>
              <a:p>
                <a:r>
                  <a:rPr lang="ru-RU" b="1" dirty="0" smtClean="0">
                    <a:solidFill>
                      <a:schemeClr val="accent2">
                        <a:lumMod val="50000"/>
                      </a:schemeClr>
                    </a:solidFill>
                    <a:latin typeface="Bahnschrift Condensed" pitchFamily="34" charset="0"/>
                  </a:rPr>
                  <a:t>в  2018  году</a:t>
                </a:r>
                <a:r>
                  <a:rPr lang="ru-RU" sz="1600" b="1" dirty="0" smtClean="0">
                    <a:solidFill>
                      <a:schemeClr val="accent2">
                        <a:lumMod val="50000"/>
                      </a:schemeClr>
                    </a:solidFill>
                    <a:latin typeface="Bahnschrift Condensed" pitchFamily="34" charset="0"/>
                  </a:rPr>
                  <a:t> </a:t>
                </a:r>
                <a:endParaRPr lang="ru-RU" sz="1600" b="1" dirty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375952" y="2825461"/>
                <a:ext cx="1445416" cy="5863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ru-RU" sz="4400" b="1" dirty="0" smtClean="0">
                    <a:solidFill>
                      <a:srgbClr val="EE6E04"/>
                    </a:solidFill>
                    <a:latin typeface="Arial Black" pitchFamily="34" charset="0"/>
                  </a:rPr>
                  <a:t>71,91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ru-RU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Arial Black" pitchFamily="34" charset="0"/>
                  </a:rPr>
                  <a:t>   </a:t>
                </a:r>
                <a:endParaRPr lang="ru-RU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2555776" y="1988840"/>
              <a:ext cx="11416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РФ -72,91</a:t>
              </a:r>
              <a:endParaRPr lang="ru-RU" sz="2400" dirty="0">
                <a:latin typeface="Bahnschrift Condensed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67544" y="1052736"/>
              <a:ext cx="29523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ожидаемая продолжительность жизни (лет)</a:t>
              </a:r>
            </a:p>
          </p:txBody>
        </p:sp>
      </p:grpSp>
      <p:grpSp>
        <p:nvGrpSpPr>
          <p:cNvPr id="11" name="Группа 9"/>
          <p:cNvGrpSpPr/>
          <p:nvPr/>
        </p:nvGrpSpPr>
        <p:grpSpPr>
          <a:xfrm>
            <a:off x="467544" y="4581128"/>
            <a:ext cx="1800200" cy="1150387"/>
            <a:chOff x="1375952" y="2996952"/>
            <a:chExt cx="1384769" cy="91323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31343" y="3397097"/>
              <a:ext cx="1329378" cy="513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Курская область </a:t>
              </a:r>
            </a:p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в  2018  году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 </a:t>
              </a:r>
              <a:endParaRPr lang="ru-RU" sz="16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375952" y="2996952"/>
              <a:ext cx="1299912" cy="610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4400" b="1" dirty="0" smtClean="0">
                  <a:solidFill>
                    <a:srgbClr val="EE6E04"/>
                  </a:solidFill>
                  <a:latin typeface="Arial Black" pitchFamily="34" charset="0"/>
                </a:rPr>
                <a:t>15,4</a:t>
              </a:r>
              <a:r>
                <a:rPr lang="ru-RU" sz="4400" b="1" dirty="0" smtClean="0">
                  <a:solidFill>
                    <a:schemeClr val="accent2">
                      <a:lumMod val="50000"/>
                    </a:schemeClr>
                  </a:solidFill>
                  <a:latin typeface="Arial Black" pitchFamily="34" charset="0"/>
                </a:rPr>
                <a:t> </a:t>
              </a:r>
            </a:p>
            <a:p>
              <a:pPr>
                <a:lnSpc>
                  <a:spcPct val="80000"/>
                </a:lnSpc>
              </a:pPr>
              <a:r>
                <a:rPr lang="ru-RU" sz="1100" b="1" dirty="0" smtClean="0">
                  <a:solidFill>
                    <a:schemeClr val="bg1">
                      <a:lumMod val="65000"/>
                    </a:schemeClr>
                  </a:solidFill>
                  <a:latin typeface="Arial Black" pitchFamily="34" charset="0"/>
                </a:rPr>
                <a:t>  </a:t>
              </a:r>
              <a:endParaRPr lang="ru-RU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67544" y="3933056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смертность  населения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(на 1000 чел.)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55776" y="4581128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РФ -12,4</a:t>
            </a:r>
            <a:endParaRPr lang="ru-RU" sz="2400" dirty="0">
              <a:latin typeface="Bahnschrift Condensed" pitchFamily="34" charset="0"/>
            </a:endParaRPr>
          </a:p>
        </p:txBody>
      </p:sp>
      <p:pic>
        <p:nvPicPr>
          <p:cNvPr id="20" name="Рисунок 19" descr="576px-Coat_of_Arms_of_Kursk_obla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21" name="Рисунок 20" descr="6_07%20ryuginrnprhrbrsf%20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демографические показатели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проблемы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260648"/>
            <a:ext cx="6768752" cy="588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решение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1052736"/>
            <a:ext cx="4572000" cy="7817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EE6E04"/>
                </a:solidFill>
                <a:latin typeface="Bahnschrift Condensed" pitchFamily="34" charset="0"/>
              </a:rPr>
              <a:t>развитие медицинской реабилитации</a:t>
            </a:r>
            <a:endParaRPr lang="ru-RU" sz="2800" b="1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95536" y="1944531"/>
            <a:ext cx="417646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1200"/>
              </a:spcAft>
              <a:buClr>
                <a:schemeClr val="tx2">
                  <a:lumMod val="5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маршрутизация:</a:t>
            </a:r>
            <a:r>
              <a:rPr lang="x-none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организация единого центра контроля за маршрутизацией пациентов;</a:t>
            </a:r>
            <a:endParaRPr lang="ru-RU" b="1" dirty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200"/>
              </a:spcAft>
              <a:buClr>
                <a:schemeClr val="tx2">
                  <a:lumMod val="5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x-none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оснащение реабилитационным оборудованием медицинских организаций</a:t>
            </a: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,    его </a:t>
            </a:r>
            <a:r>
              <a:rPr lang="x-none" b="1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эффективное использование;</a:t>
            </a:r>
            <a:endParaRPr lang="ru-RU" b="1" dirty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200"/>
              </a:spcAft>
              <a:buClr>
                <a:schemeClr val="tx2">
                  <a:lumMod val="5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x-none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создание нормативно-правовой базы регионального уровня, регламентирующей этапность медицинской реабилитации;</a:t>
            </a:r>
            <a:endParaRPr lang="ru-RU" b="1" dirty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  <a:buClr>
                <a:schemeClr val="tx2">
                  <a:lumMod val="5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обучение инвалидов, членов их семей навыкам подбора и использования технических средств реабилитации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3989966"/>
            <a:ext cx="763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EE6E04"/>
                </a:solidFill>
                <a:latin typeface="Arial Narrow" pitchFamily="34" charset="0"/>
              </a:rPr>
              <a:t>I </a:t>
            </a:r>
            <a:r>
              <a:rPr lang="ru-RU" sz="2000" b="1" dirty="0" smtClean="0">
                <a:solidFill>
                  <a:srgbClr val="EE6E04"/>
                </a:solidFill>
                <a:latin typeface="Arial Narrow" pitchFamily="34" charset="0"/>
              </a:rPr>
              <a:t>этап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4293096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ОБУЗ «Курская городская клиническая больница скорой медицинской помощи» - 30 коек</a:t>
            </a:r>
          </a:p>
          <a:p>
            <a:pPr fontAlgn="base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ОБУЗ «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Железногорская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 городская больница № 2» - 30 коек  </a:t>
            </a:r>
          </a:p>
          <a:p>
            <a:pPr fontAlgn="base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ОБУЗ «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Горшеченская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 ЦРБ» - 30 коек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2996952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БМУ «КОКБ»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 отделение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медицинской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реабилитации -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20 коек</a:t>
            </a:r>
          </a:p>
          <a:p>
            <a:pPr lvl="0">
              <a:spcAft>
                <a:spcPts val="60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Открытие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дополнительных отделений медицинской реабилитации на базе медицинских организаций, в структуру которых входят первичные сосудистые центры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2621814"/>
            <a:ext cx="821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EE6E04"/>
                </a:solidFill>
                <a:latin typeface="Arial Narrow" pitchFamily="34" charset="0"/>
              </a:rPr>
              <a:t>II </a:t>
            </a:r>
            <a:r>
              <a:rPr lang="ru-RU" sz="2000" b="1" dirty="0" smtClean="0">
                <a:solidFill>
                  <a:srgbClr val="EE6E04"/>
                </a:solidFill>
                <a:latin typeface="Arial Narrow" pitchFamily="34" charset="0"/>
              </a:rPr>
              <a:t>этап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1787914"/>
            <a:ext cx="38148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ОБУЗ «Курская городская больница №1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им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. Н.С. Короткова» 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Центры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функциональной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реабилитации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ahnschrift Condensed" pitchFamily="34" charset="0"/>
            </a:endParaRPr>
          </a:p>
          <a:p>
            <a:pPr>
              <a:spcAft>
                <a:spcPts val="600"/>
              </a:spcAft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1484784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EE6E04"/>
                </a:solidFill>
                <a:latin typeface="Arial Narrow" pitchFamily="34" charset="0"/>
              </a:rPr>
              <a:t>III </a:t>
            </a:r>
            <a:r>
              <a:rPr lang="ru-RU" sz="2000" b="1" dirty="0" smtClean="0">
                <a:solidFill>
                  <a:srgbClr val="EE6E04"/>
                </a:solidFill>
                <a:latin typeface="Arial Narrow" pitchFamily="34" charset="0"/>
              </a:rPr>
              <a:t>этап</a:t>
            </a:r>
            <a:endParaRPr lang="ru-RU" sz="2000" dirty="0"/>
          </a:p>
        </p:txBody>
      </p:sp>
      <p:pic>
        <p:nvPicPr>
          <p:cNvPr id="32" name="Рисунок 31" descr="kisspng-physical-therapy-computer-icons-health-care-physic-knee-vector-5ad88fb89d2440.1320080415241420086437.jpg"/>
          <p:cNvPicPr>
            <a:picLocks noChangeAspect="1"/>
          </p:cNvPicPr>
          <p:nvPr/>
        </p:nvPicPr>
        <p:blipFill>
          <a:blip r:embed="rId4" cstate="print">
            <a:biLevel thresh="50000"/>
            <a:lum bright="54000"/>
          </a:blip>
          <a:stretch>
            <a:fillRect/>
          </a:stretch>
        </p:blipFill>
        <p:spPr>
          <a:xfrm>
            <a:off x="323528" y="980728"/>
            <a:ext cx="836712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проблемы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188640"/>
            <a:ext cx="5400600" cy="12241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1560" y="548680"/>
            <a:ext cx="5112568" cy="588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недостаточное применение современных методов медицинской помощи неизлечимо больным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628800"/>
            <a:ext cx="54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ограниченная доступность современных методов обезболивания;</a:t>
            </a:r>
          </a:p>
          <a:p>
            <a:pPr>
              <a:spcAft>
                <a:spcPts val="600"/>
              </a:spcAft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ограниченная доступность паллиативной медицинской помощи 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</a:rPr>
              <a:t>в амбулаторно-поликлинических условиях, в том числе на дому</a:t>
            </a:r>
            <a:endParaRPr lang="ru-RU" b="1" dirty="0" smtClean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SzPct val="150000"/>
              <a:buFont typeface="Wingdings" pitchFamily="2" charset="2"/>
              <a:buChar char="ü"/>
            </a:pPr>
            <a:endParaRPr lang="ru-RU" b="1" dirty="0" smtClean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188640"/>
            <a:ext cx="5212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2996952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7544" y="2996952"/>
            <a:ext cx="6768752" cy="588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решение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14" name="Группа 9"/>
          <p:cNvGrpSpPr/>
          <p:nvPr/>
        </p:nvGrpSpPr>
        <p:grpSpPr>
          <a:xfrm>
            <a:off x="6372200" y="3356992"/>
            <a:ext cx="2232247" cy="1384297"/>
            <a:chOff x="1310175" y="2924944"/>
            <a:chExt cx="2039070" cy="138429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375951" y="3429000"/>
              <a:ext cx="1973294" cy="880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доля получивших паллиативную помощь и обезболивающую терапию от числа нуждавшихся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310175" y="2924944"/>
              <a:ext cx="10902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6600"/>
                  </a:solidFill>
                  <a:latin typeface="Arial Black" pitchFamily="34" charset="0"/>
                </a:rPr>
                <a:t>100%</a:t>
              </a:r>
              <a:endParaRPr lang="ru-RU" sz="3200" dirty="0"/>
            </a:p>
          </p:txBody>
        </p:sp>
      </p:grpSp>
      <p:grpSp>
        <p:nvGrpSpPr>
          <p:cNvPr id="21" name="Группа 16"/>
          <p:cNvGrpSpPr/>
          <p:nvPr/>
        </p:nvGrpSpPr>
        <p:grpSpPr>
          <a:xfrm>
            <a:off x="6372199" y="4797152"/>
            <a:ext cx="2281395" cy="1403344"/>
            <a:chOff x="5566610" y="4509120"/>
            <a:chExt cx="2709156" cy="140334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566611" y="4509120"/>
              <a:ext cx="2709155" cy="778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6600"/>
                  </a:solidFill>
                  <a:latin typeface="Arial Black" pitchFamily="34" charset="0"/>
                </a:rPr>
                <a:t>2,5 </a:t>
              </a:r>
              <a:r>
                <a:rPr lang="ru-RU" sz="2800" b="1" dirty="0" smtClean="0">
                  <a:solidFill>
                    <a:srgbClr val="FF6600"/>
                  </a:solidFill>
                  <a:latin typeface="Arial Narrow" pitchFamily="34" charset="0"/>
                </a:rPr>
                <a:t>и</a:t>
              </a:r>
              <a:r>
                <a:rPr lang="ru-RU" sz="3200" b="1" dirty="0" smtClean="0">
                  <a:solidFill>
                    <a:srgbClr val="FF6600"/>
                  </a:solidFill>
                  <a:latin typeface="Arial Black" pitchFamily="34" charset="0"/>
                </a:rPr>
                <a:t> 25,5</a:t>
              </a:r>
              <a:endParaRPr lang="ru-RU" sz="700" b="1" dirty="0" smtClean="0">
                <a:solidFill>
                  <a:srgbClr val="FF6600"/>
                </a:solidFill>
                <a:latin typeface="Arial Black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FF6600"/>
                  </a:solidFill>
                  <a:latin typeface="Bahnschrift Condensed" pitchFamily="34" charset="0"/>
                </a:rPr>
                <a:t>на 100 тыс. населения</a:t>
              </a:r>
              <a:endParaRPr lang="ru-RU" sz="1400" dirty="0">
                <a:latin typeface="Bahnschrift Condensed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566610" y="5229200"/>
              <a:ext cx="2479775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обеспеченность детскими и взрослыми паллиативными койками (соответственно)</a:t>
              </a:r>
            </a:p>
          </p:txBody>
        </p:sp>
      </p:grp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115616" y="3789040"/>
            <a:ext cx="496855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50000"/>
              <a:buFont typeface="Wingdings" pitchFamily="2" charset="2"/>
              <a:buChar char="ü"/>
              <a:tabLst/>
            </a:pPr>
            <a:r>
              <a:rPr lang="ru-RU" b="1" dirty="0">
                <a:solidFill>
                  <a:srgbClr val="EE6E04"/>
                </a:solidFill>
                <a:latin typeface="Bahnschrift Condensed" pitchFamily="34" charset="0"/>
              </a:rPr>
              <a:t>создание координационного паллиативного центра;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EE6E04"/>
                </a:solidFill>
                <a:latin typeface="Bahnschrift Condensed" pitchFamily="34" charset="0"/>
              </a:rPr>
              <a:t>организация не менее 5 межрайонных отделений ПМП;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EE6E04"/>
                </a:solidFill>
                <a:latin typeface="Bahnschrift Condensed" pitchFamily="34" charset="0"/>
              </a:rPr>
              <a:t>открытие кабинетов ПМП с функцией выездных патронажных служб в каждой МО, оказывающей первичную медико-санитарную помощь.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6588224" y="1772816"/>
            <a:ext cx="1309974" cy="923330"/>
            <a:chOff x="6876256" y="1340768"/>
            <a:chExt cx="1309974" cy="92333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876256" y="1412776"/>
              <a:ext cx="13099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rgbClr val="C00000"/>
                  </a:solidFill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«    »</a:t>
              </a:r>
              <a:endParaRPr lang="ru-RU" sz="4800" dirty="0">
                <a:solidFill>
                  <a:srgbClr val="C000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236296" y="1340768"/>
              <a:ext cx="6591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b="1" dirty="0" smtClean="0">
                  <a:solidFill>
                    <a:srgbClr val="C00000"/>
                  </a:solidFill>
                  <a:latin typeface="Arial Narrow" pitchFamily="34" charset="0"/>
                  <a:cs typeface="Times New Roman" pitchFamily="18" charset="0"/>
                </a:rPr>
                <a:t>– </a:t>
              </a:r>
              <a:endParaRPr lang="ru-RU" sz="5400" dirty="0"/>
            </a:p>
          </p:txBody>
        </p:sp>
      </p:grpSp>
      <p:pic>
        <p:nvPicPr>
          <p:cNvPr id="28" name="Рисунок 27" descr="depositphotos_24539923-stock-illustration-nursing-icon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40000"/>
          </a:blip>
          <a:srcRect l="27950" t="27950" r="52100" b="55250"/>
          <a:stretch>
            <a:fillRect/>
          </a:stretch>
        </p:blipFill>
        <p:spPr>
          <a:xfrm>
            <a:off x="251520" y="3767986"/>
            <a:ext cx="792088" cy="741134"/>
          </a:xfrm>
          <a:prstGeom prst="rect">
            <a:avLst/>
          </a:prstGeom>
        </p:spPr>
      </p:pic>
      <p:pic>
        <p:nvPicPr>
          <p:cNvPr id="30" name="Рисунок 29" descr="pharma-and-healthcare-icons-vector-2017351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40000"/>
          </a:blip>
          <a:srcRect l="59555" r="20380" b="81500"/>
          <a:stretch>
            <a:fillRect/>
          </a:stretch>
        </p:blipFill>
        <p:spPr>
          <a:xfrm>
            <a:off x="251520" y="4293096"/>
            <a:ext cx="872040" cy="731671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323528" y="5805264"/>
            <a:ext cx="3557489" cy="646331"/>
            <a:chOff x="519067" y="5877272"/>
            <a:chExt cx="3557489" cy="646331"/>
          </a:xfrm>
        </p:grpSpPr>
        <p:pic>
          <p:nvPicPr>
            <p:cNvPr id="31" name="Рисунок 30" descr="!6.png"/>
            <p:cNvPicPr>
              <a:picLocks noChangeAspect="1"/>
            </p:cNvPicPr>
            <p:nvPr/>
          </p:nvPicPr>
          <p:blipFill>
            <a:blip r:embed="rId6" cstate="print">
              <a:grayscl/>
              <a:lum bright="10000"/>
            </a:blip>
            <a:stretch>
              <a:fillRect/>
            </a:stretch>
          </p:blipFill>
          <p:spPr>
            <a:xfrm>
              <a:off x="519067" y="5949280"/>
              <a:ext cx="647451" cy="504056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187624" y="5877272"/>
              <a:ext cx="28889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156,995 млн.руб. </a:t>
              </a:r>
            </a:p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20,409 млн. руб.  из них бюджет КО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проблемы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188640"/>
            <a:ext cx="5400600" cy="129614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1560" y="548680"/>
            <a:ext cx="5112568" cy="588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кадровый дефицит и недостаточные темпы роста профессиональных компетенций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188640"/>
            <a:ext cx="5212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628800"/>
            <a:ext cx="8568952" cy="436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дефицит врачебных должностей   - </a:t>
            </a: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280</a:t>
            </a:r>
            <a:endParaRPr lang="ru-RU" sz="2000" b="1" dirty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дефицит должностей среднего медицинского персонала </a:t>
            </a: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– 180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остродефицитные </a:t>
            </a: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специальности: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buClr>
                <a:srgbClr val="D16309"/>
              </a:buClr>
              <a:buSzPct val="150000"/>
            </a:pP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врач </a:t>
            </a: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терапевт участковый,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buClr>
                <a:srgbClr val="D16309"/>
              </a:buClr>
              <a:buSzPct val="150000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       врач </a:t>
            </a: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педиатр участковый,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buClr>
                <a:srgbClr val="D16309"/>
              </a:buClr>
              <a:buSzPct val="150000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       врач </a:t>
            </a: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скорой медицинской помощи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buClr>
                <a:srgbClr val="D16309"/>
              </a:buClr>
              <a:buSzPct val="150000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       врач анестезиолог-реаниматолог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buClr>
                <a:srgbClr val="D16309"/>
              </a:buClr>
              <a:buSzPct val="150000"/>
            </a:pPr>
            <a:endParaRPr lang="ru-RU" b="1" dirty="0" smtClean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кадровый дисбаланс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врачей в стационаре – 108 чел., средних мед. работников – 448 чел.)</a:t>
            </a:r>
          </a:p>
          <a:p>
            <a:pPr indent="-342900" fontAlgn="base">
              <a:spcBef>
                <a:spcPct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недостаточность мер соц. поддержки для привлечения кадров 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(в  отличии от соседних регионов Белгородский, Липецкий и др.)</a:t>
            </a:r>
          </a:p>
          <a:p>
            <a:pPr indent="-342900" fontAlgn="base">
              <a:spcBef>
                <a:spcPct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отсутствие заинтересованности и ответственности глав муниципалитетов в решении кадрового вопроса</a:t>
            </a:r>
            <a:endParaRPr lang="ru-RU" b="1" dirty="0" smtClean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444208" y="2852936"/>
            <a:ext cx="1309974" cy="923330"/>
            <a:chOff x="6876256" y="1340768"/>
            <a:chExt cx="1309974" cy="92333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876256" y="1412776"/>
              <a:ext cx="13099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rgbClr val="C00000"/>
                  </a:solidFill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«    »</a:t>
              </a:r>
              <a:endParaRPr lang="ru-RU" sz="4800" dirty="0">
                <a:solidFill>
                  <a:srgbClr val="C00000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236296" y="1340768"/>
              <a:ext cx="6591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b="1" dirty="0" smtClean="0">
                  <a:solidFill>
                    <a:srgbClr val="C00000"/>
                  </a:solidFill>
                  <a:latin typeface="Arial Narrow" pitchFamily="34" charset="0"/>
                  <a:cs typeface="Times New Roman" pitchFamily="18" charset="0"/>
                </a:rPr>
                <a:t>– </a:t>
              </a:r>
              <a:endParaRPr lang="ru-RU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Скругленный прямоугольник 77"/>
          <p:cNvSpPr/>
          <p:nvPr/>
        </p:nvSpPr>
        <p:spPr>
          <a:xfrm>
            <a:off x="107504" y="3933056"/>
            <a:ext cx="8784976" cy="26642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/>
            <a:endParaRPr lang="ru-RU" dirty="0" smtClean="0"/>
          </a:p>
        </p:txBody>
      </p:sp>
      <p:pic>
        <p:nvPicPr>
          <p:cNvPr id="72" name="Рисунок 71" descr="!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40000"/>
          </a:blip>
          <a:stretch>
            <a:fillRect/>
          </a:stretch>
        </p:blipFill>
        <p:spPr>
          <a:xfrm>
            <a:off x="1043608" y="4005064"/>
            <a:ext cx="527320" cy="576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проблемы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260648"/>
            <a:ext cx="6768752" cy="588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решение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32040" y="908720"/>
            <a:ext cx="2630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ahnschrift Condensed" pitchFamily="34" charset="0"/>
              </a:rPr>
              <a:t>социальная поддержка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53596" y="1556792"/>
            <a:ext cx="2578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1A4652"/>
                </a:solidFill>
                <a:latin typeface="Bahnschrift Condensed" pitchFamily="34" charset="0"/>
              </a:rPr>
              <a:t>оплата коммунальных услуг в сельской местности</a:t>
            </a:r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40152" y="2276872"/>
            <a:ext cx="2742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F57B17"/>
              </a:buClr>
              <a:buSzPct val="150000"/>
            </a:pPr>
            <a:r>
              <a:rPr lang="ru-RU" sz="1600" b="1" dirty="0" smtClean="0">
                <a:solidFill>
                  <a:srgbClr val="1A4652"/>
                </a:solidFill>
                <a:latin typeface="Bahnschrift Condensed" pitchFamily="34" charset="0"/>
              </a:rPr>
              <a:t>возмещение затрат на уплату процентов по кредитам на жилье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940152" y="2996952"/>
            <a:ext cx="2803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1A4652"/>
                </a:solidFill>
                <a:latin typeface="Bahnschrift Condensed" pitchFamily="34" charset="0"/>
              </a:rPr>
              <a:t>поддержка «ЦЕЛЕВИКОВ»</a:t>
            </a:r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19672" y="4149080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57B17"/>
              </a:buClr>
              <a:buSzPct val="150000"/>
            </a:pPr>
            <a:r>
              <a:rPr lang="ru-RU" b="1" dirty="0" smtClean="0">
                <a:solidFill>
                  <a:srgbClr val="EE6E04"/>
                </a:solidFill>
                <a:latin typeface="Bahnschrift Condensed" pitchFamily="34" charset="0"/>
              </a:rPr>
              <a:t>«наставничество»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619672" y="4725144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57B17"/>
              </a:buClr>
              <a:buSzPct val="150000"/>
            </a:pPr>
            <a:r>
              <a:rPr lang="ru-RU" b="1" dirty="0" smtClean="0">
                <a:solidFill>
                  <a:srgbClr val="EE6E04"/>
                </a:solidFill>
                <a:latin typeface="Bahnschrift Condensed" pitchFamily="34" charset="0"/>
              </a:rPr>
              <a:t>«вахтовый метод»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12160" y="5733256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57B17"/>
              </a:buClr>
              <a:buSzPct val="150000"/>
            </a:pPr>
            <a:r>
              <a:rPr lang="ru-RU" sz="1600" b="1" dirty="0" smtClean="0">
                <a:solidFill>
                  <a:srgbClr val="1A4652"/>
                </a:solidFill>
                <a:latin typeface="Bahnschrift Condensed" pitchFamily="34" charset="0"/>
              </a:rPr>
              <a:t>служебное жилье (71 квартира)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012160" y="6021288"/>
            <a:ext cx="2209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57B17"/>
              </a:buClr>
              <a:buSzPct val="150000"/>
            </a:pPr>
            <a:r>
              <a:rPr lang="ru-RU" sz="1600" b="1" dirty="0" smtClean="0">
                <a:solidFill>
                  <a:srgbClr val="1A4652"/>
                </a:solidFill>
                <a:latin typeface="Bahnschrift Condensed" pitchFamily="34" charset="0"/>
              </a:rPr>
              <a:t>бесплатный участок под ИЖС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69066" y="5085184"/>
            <a:ext cx="16898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57B17"/>
              </a:buClr>
              <a:buSzPct val="150000"/>
            </a:pPr>
            <a:r>
              <a:rPr lang="ru-RU" sz="1600" b="1" dirty="0" smtClean="0">
                <a:solidFill>
                  <a:srgbClr val="1A4652"/>
                </a:solidFill>
                <a:latin typeface="Bahnschrift Condensed" pitchFamily="34" charset="0"/>
              </a:rPr>
              <a:t>оплата аренды жилья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064384" y="4437112"/>
            <a:ext cx="22220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57B17"/>
              </a:buClr>
              <a:buSzPct val="150000"/>
            </a:pPr>
            <a:r>
              <a:rPr lang="ru-RU" sz="1600" b="1" dirty="0" smtClean="0">
                <a:solidFill>
                  <a:srgbClr val="1A4652"/>
                </a:solidFill>
                <a:latin typeface="Bahnschrift Condensed" pitchFamily="34" charset="0"/>
              </a:rPr>
              <a:t>«ПОДЪЕМНЫЕ»</a:t>
            </a:r>
            <a:r>
              <a:rPr lang="en-US" sz="1600" b="1" dirty="0" smtClean="0">
                <a:solidFill>
                  <a:srgbClr val="1A4652"/>
                </a:solidFill>
                <a:latin typeface="Bahnschrift Condensed" pitchFamily="34" charset="0"/>
              </a:rPr>
              <a:t> (200 </a:t>
            </a:r>
            <a:r>
              <a:rPr lang="ru-RU" sz="1600" b="1" dirty="0" smtClean="0">
                <a:solidFill>
                  <a:srgbClr val="1A4652"/>
                </a:solidFill>
                <a:latin typeface="Bahnschrift Condensed" pitchFamily="34" charset="0"/>
              </a:rPr>
              <a:t>тыс./чел.</a:t>
            </a:r>
            <a:r>
              <a:rPr lang="en-US" sz="1600" b="1" dirty="0" smtClean="0">
                <a:solidFill>
                  <a:srgbClr val="1A4652"/>
                </a:solidFill>
                <a:latin typeface="Bahnschrift Condensed" pitchFamily="34" charset="0"/>
              </a:rPr>
              <a:t>)</a:t>
            </a:r>
            <a:endParaRPr lang="ru-RU" sz="1600" b="1" dirty="0" smtClean="0">
              <a:solidFill>
                <a:srgbClr val="1A4652"/>
              </a:solidFill>
              <a:latin typeface="Bahnschrift Condensed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04048" y="1556792"/>
            <a:ext cx="95410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6600"/>
                </a:solidFill>
                <a:latin typeface="Arial Black" pitchFamily="34" charset="0"/>
              </a:rPr>
              <a:t>96,55 </a:t>
            </a:r>
          </a:p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srgbClr val="FF6600"/>
                </a:solidFill>
                <a:latin typeface="Arial Black" pitchFamily="34" charset="0"/>
              </a:rPr>
              <a:t>млн. руб.</a:t>
            </a:r>
          </a:p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srgbClr val="FF6600"/>
                </a:solidFill>
                <a:latin typeface="Arial Black" pitchFamily="34" charset="0"/>
              </a:rPr>
              <a:t>ежегодно</a:t>
            </a:r>
            <a:endParaRPr lang="ru-RU" sz="9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004048" y="2204864"/>
            <a:ext cx="81785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6600"/>
                </a:solidFill>
                <a:latin typeface="Arial Black" pitchFamily="34" charset="0"/>
              </a:rPr>
              <a:t>5,3 </a:t>
            </a:r>
          </a:p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srgbClr val="FF6600"/>
                </a:solidFill>
                <a:latin typeface="Arial Black" pitchFamily="34" charset="0"/>
              </a:rPr>
              <a:t>млн. руб.</a:t>
            </a:r>
          </a:p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srgbClr val="FF6600"/>
                </a:solidFill>
                <a:latin typeface="Arial Black" pitchFamily="34" charset="0"/>
              </a:rPr>
              <a:t>ежегодно</a:t>
            </a:r>
            <a:endParaRPr lang="ru-RU" sz="9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004048" y="2780928"/>
            <a:ext cx="81785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6600"/>
                </a:solidFill>
                <a:latin typeface="Arial Black" pitchFamily="34" charset="0"/>
              </a:rPr>
              <a:t>&gt;</a:t>
            </a:r>
            <a:r>
              <a:rPr lang="ru-RU" b="1" dirty="0" smtClean="0">
                <a:solidFill>
                  <a:srgbClr val="FF6600"/>
                </a:solidFill>
                <a:latin typeface="Arial Black" pitchFamily="34" charset="0"/>
              </a:rPr>
              <a:t>3</a:t>
            </a:r>
          </a:p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srgbClr val="FF6600"/>
                </a:solidFill>
                <a:latin typeface="Arial Black" pitchFamily="34" charset="0"/>
              </a:rPr>
              <a:t>млн. руб.</a:t>
            </a:r>
          </a:p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srgbClr val="FF6600"/>
                </a:solidFill>
                <a:latin typeface="Arial Black" pitchFamily="34" charset="0"/>
              </a:rPr>
              <a:t>ежегодно</a:t>
            </a:r>
            <a:endParaRPr lang="ru-RU" sz="9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004048" y="4293096"/>
            <a:ext cx="95410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6600"/>
                </a:solidFill>
                <a:latin typeface="Arial Black" pitchFamily="34" charset="0"/>
              </a:rPr>
              <a:t>29</a:t>
            </a:r>
            <a:r>
              <a:rPr lang="ru-RU" b="1" dirty="0" smtClean="0">
                <a:solidFill>
                  <a:srgbClr val="FF6600"/>
                </a:solidFill>
                <a:latin typeface="Arial Black" pitchFamily="34" charset="0"/>
              </a:rPr>
              <a:t>,</a:t>
            </a:r>
            <a:r>
              <a:rPr lang="en-US" b="1" dirty="0" smtClean="0">
                <a:solidFill>
                  <a:srgbClr val="FF6600"/>
                </a:solidFill>
                <a:latin typeface="Arial Black" pitchFamily="34" charset="0"/>
              </a:rPr>
              <a:t>00</a:t>
            </a:r>
            <a:r>
              <a:rPr lang="ru-RU" b="1" dirty="0" smtClean="0">
                <a:solidFill>
                  <a:srgbClr val="FF6600"/>
                </a:solidFill>
                <a:latin typeface="Arial Black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srgbClr val="FF6600"/>
                </a:solidFill>
                <a:latin typeface="Arial Black" pitchFamily="34" charset="0"/>
              </a:rPr>
              <a:t>млн. руб.</a:t>
            </a:r>
          </a:p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srgbClr val="FF6600"/>
                </a:solidFill>
                <a:latin typeface="Arial Black" pitchFamily="34" charset="0"/>
              </a:rPr>
              <a:t>ежегодно</a:t>
            </a:r>
            <a:endParaRPr lang="ru-RU" sz="9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4941168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6600"/>
                </a:solidFill>
                <a:latin typeface="Arial Black" pitchFamily="34" charset="0"/>
              </a:rPr>
              <a:t>&gt;</a:t>
            </a:r>
            <a:r>
              <a:rPr lang="ru-RU" b="1" dirty="0" smtClean="0">
                <a:solidFill>
                  <a:srgbClr val="FF6600"/>
                </a:solidFill>
                <a:latin typeface="Arial Black" pitchFamily="34" charset="0"/>
              </a:rPr>
              <a:t>4,00 </a:t>
            </a:r>
          </a:p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srgbClr val="FF6600"/>
                </a:solidFill>
                <a:latin typeface="Arial Black" pitchFamily="34" charset="0"/>
              </a:rPr>
              <a:t>тыс. руб./ </a:t>
            </a:r>
          </a:p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srgbClr val="FF6600"/>
                </a:solidFill>
                <a:latin typeface="Arial Black" pitchFamily="34" charset="0"/>
              </a:rPr>
              <a:t>на семью</a:t>
            </a:r>
          </a:p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srgbClr val="FF6600"/>
                </a:solidFill>
                <a:latin typeface="Arial Black" pitchFamily="34" charset="0"/>
              </a:rPr>
              <a:t>ежемесячно</a:t>
            </a:r>
            <a:endParaRPr lang="ru-RU" sz="9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733256"/>
            <a:ext cx="110799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6600"/>
                </a:solidFill>
                <a:latin typeface="Arial Black" pitchFamily="34" charset="0"/>
              </a:rPr>
              <a:t>190,</a:t>
            </a:r>
            <a:r>
              <a:rPr lang="en-US" b="1" dirty="0" smtClean="0">
                <a:solidFill>
                  <a:srgbClr val="FF6600"/>
                </a:solidFill>
                <a:latin typeface="Arial Black" pitchFamily="34" charset="0"/>
              </a:rPr>
              <a:t>00</a:t>
            </a:r>
            <a:r>
              <a:rPr lang="ru-RU" b="1" dirty="0" smtClean="0">
                <a:solidFill>
                  <a:srgbClr val="FF6600"/>
                </a:solidFill>
                <a:latin typeface="Arial Black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srgbClr val="FF6600"/>
                </a:solidFill>
                <a:latin typeface="Arial Black" pitchFamily="34" charset="0"/>
              </a:rPr>
              <a:t>млн. руб.</a:t>
            </a:r>
          </a:p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srgbClr val="FF6600"/>
                </a:solidFill>
                <a:latin typeface="Arial Black" pitchFamily="34" charset="0"/>
              </a:rPr>
              <a:t>ежегодно</a:t>
            </a:r>
            <a:endParaRPr lang="ru-RU" sz="900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467544" y="1052736"/>
            <a:ext cx="36512" cy="273630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0" y="1772816"/>
            <a:ext cx="492443" cy="136815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F57B17"/>
              </a:buClr>
              <a:buSzPct val="150000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Bahnschrift Condensed" pitchFamily="34" charset="0"/>
              </a:rPr>
              <a:t>реализуется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67544" y="4077072"/>
            <a:ext cx="0" cy="21602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0" y="4581128"/>
            <a:ext cx="492443" cy="136815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F57B17"/>
              </a:buClr>
              <a:buSzPct val="150000"/>
            </a:pPr>
            <a:r>
              <a:rPr lang="ru-RU" sz="2000" b="1" dirty="0" smtClean="0">
                <a:solidFill>
                  <a:srgbClr val="0070C0"/>
                </a:solidFill>
                <a:latin typeface="Bahnschrift Condensed" pitchFamily="34" charset="0"/>
              </a:rPr>
              <a:t>предлагается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755576" y="1052736"/>
            <a:ext cx="4079228" cy="883841"/>
            <a:chOff x="323528" y="1052736"/>
            <a:chExt cx="4079228" cy="88384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27584" y="1124744"/>
              <a:ext cx="10390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EE6E04"/>
                  </a:solidFill>
                  <a:latin typeface="Bahnschrift Condensed" pitchFamily="34" charset="0"/>
                </a:rPr>
                <a:t>программы</a:t>
              </a:r>
              <a:endParaRPr lang="ru-RU" dirty="0">
                <a:solidFill>
                  <a:srgbClr val="EE6E04"/>
                </a:solidFill>
                <a:latin typeface="Bahnschrift Condensed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27584" y="1628800"/>
              <a:ext cx="14943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rgbClr val="1A4652"/>
                  </a:solidFill>
                  <a:latin typeface="Bahnschrift Condensed" pitchFamily="34" charset="0"/>
                </a:rPr>
                <a:t>«Земский фельдшер»</a:t>
              </a:r>
              <a:endParaRPr lang="ru-RU" sz="1400" dirty="0">
                <a:latin typeface="Bahnschrift Condensed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27584" y="1412776"/>
              <a:ext cx="13099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rgbClr val="1A4652"/>
                  </a:solidFill>
                  <a:latin typeface="Bahnschrift Condensed" pitchFamily="34" charset="0"/>
                </a:rPr>
                <a:t>«Земский доктор» </a:t>
              </a:r>
              <a:endParaRPr lang="ru-RU" sz="1400" dirty="0">
                <a:latin typeface="Bahnschrift Condensed" pitchFamily="34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2555776" y="1196752"/>
              <a:ext cx="1414170" cy="319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b="1" dirty="0" smtClean="0">
                  <a:solidFill>
                    <a:srgbClr val="FF6600"/>
                  </a:solidFill>
                  <a:latin typeface="Arial Black" pitchFamily="34" charset="0"/>
                </a:rPr>
                <a:t>140 </a:t>
              </a:r>
              <a:r>
                <a:rPr lang="ru-RU" sz="1200" b="1" dirty="0" smtClean="0">
                  <a:solidFill>
                    <a:srgbClr val="FF6600"/>
                  </a:solidFill>
                  <a:latin typeface="Arial Black" pitchFamily="34" charset="0"/>
                </a:rPr>
                <a:t>врачей</a:t>
              </a:r>
              <a:r>
                <a:rPr lang="ru-RU" b="1" dirty="0" smtClean="0">
                  <a:solidFill>
                    <a:srgbClr val="FF6600"/>
                  </a:solidFill>
                  <a:latin typeface="Arial Black" pitchFamily="34" charset="0"/>
                </a:rPr>
                <a:t> </a:t>
              </a:r>
              <a:endParaRPr lang="ru-RU" b="1" dirty="0">
                <a:solidFill>
                  <a:srgbClr val="FF6600"/>
                </a:solidFill>
                <a:latin typeface="Arial Black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555776" y="1412776"/>
              <a:ext cx="1846980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b="1" dirty="0" smtClean="0">
                  <a:solidFill>
                    <a:srgbClr val="FF6600"/>
                  </a:solidFill>
                  <a:latin typeface="Arial Black" pitchFamily="34" charset="0"/>
                </a:rPr>
                <a:t>100</a:t>
              </a:r>
              <a:r>
                <a:rPr lang="ru-RU" b="1" dirty="0" smtClean="0">
                  <a:solidFill>
                    <a:srgbClr val="EE6E04"/>
                  </a:solidFill>
                  <a:latin typeface="Bahnschrift Condensed" pitchFamily="34" charset="0"/>
                </a:rPr>
                <a:t> </a:t>
              </a:r>
              <a:r>
                <a:rPr lang="ru-RU" sz="1200" b="1" dirty="0">
                  <a:solidFill>
                    <a:srgbClr val="FF6600"/>
                  </a:solidFill>
                  <a:latin typeface="Arial Black" pitchFamily="34" charset="0"/>
                </a:rPr>
                <a:t>фельдшеров 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555776" y="1628800"/>
              <a:ext cx="15488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1A4652"/>
                  </a:solidFill>
                  <a:latin typeface="Bahnschrift Condensed" pitchFamily="34" charset="0"/>
                </a:rPr>
                <a:t>за период 2020-2024 годы</a:t>
              </a:r>
              <a:endParaRPr lang="ru-RU" sz="1200" dirty="0">
                <a:latin typeface="Bahnschrift Condensed" pitchFamily="34" charset="0"/>
              </a:endParaRPr>
            </a:p>
          </p:txBody>
        </p:sp>
        <p:pic>
          <p:nvPicPr>
            <p:cNvPr id="67" name="Рисунок 66" descr="!6.png"/>
            <p:cNvPicPr>
              <a:picLocks noChangeAspect="1"/>
            </p:cNvPicPr>
            <p:nvPr/>
          </p:nvPicPr>
          <p:blipFill>
            <a:blip r:embed="rId6" cstate="print">
              <a:grayscl/>
              <a:lum bright="40000"/>
            </a:blip>
            <a:srcRect l="31714"/>
            <a:stretch>
              <a:fillRect/>
            </a:stretch>
          </p:blipFill>
          <p:spPr>
            <a:xfrm>
              <a:off x="611560" y="1052736"/>
              <a:ext cx="288031" cy="328380"/>
            </a:xfrm>
            <a:prstGeom prst="rect">
              <a:avLst/>
            </a:prstGeom>
          </p:spPr>
        </p:pic>
        <p:pic>
          <p:nvPicPr>
            <p:cNvPr id="66" name="Рисунок 65" descr="img_519675.png"/>
            <p:cNvPicPr>
              <a:picLocks noChangeAspect="1"/>
            </p:cNvPicPr>
            <p:nvPr/>
          </p:nvPicPr>
          <p:blipFill>
            <a:blip r:embed="rId7" cstate="print">
              <a:grayscl/>
              <a:lum bright="52000"/>
            </a:blip>
            <a:stretch>
              <a:fillRect/>
            </a:stretch>
          </p:blipFill>
          <p:spPr>
            <a:xfrm>
              <a:off x="323528" y="1124744"/>
              <a:ext cx="431168" cy="432048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611560" y="2060848"/>
            <a:ext cx="3400699" cy="1754092"/>
            <a:chOff x="179512" y="2492896"/>
            <a:chExt cx="3400699" cy="175409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55576" y="2564904"/>
              <a:ext cx="1609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EE6E04"/>
                  </a:solidFill>
                  <a:latin typeface="Bahnschrift Condensed" pitchFamily="34" charset="0"/>
                </a:rPr>
                <a:t>целевое обучение </a:t>
              </a:r>
              <a:endParaRPr lang="ru-RU" dirty="0">
                <a:solidFill>
                  <a:srgbClr val="EE6E04"/>
                </a:solidFill>
                <a:latin typeface="Bahnschrift Condensed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95536" y="3284984"/>
              <a:ext cx="2016224" cy="762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b="1" dirty="0" smtClean="0">
                  <a:solidFill>
                    <a:srgbClr val="EE6E04"/>
                  </a:solidFill>
                  <a:latin typeface="Bahnschrift Condensed" pitchFamily="34" charset="0"/>
                </a:rPr>
                <a:t>профессиональная  переподготовка</a:t>
              </a:r>
            </a:p>
            <a:p>
              <a:pPr>
                <a:lnSpc>
                  <a:spcPct val="80000"/>
                </a:lnSpc>
              </a:pPr>
              <a:r>
                <a:rPr lang="ru-RU" b="1" dirty="0" smtClean="0">
                  <a:solidFill>
                    <a:srgbClr val="EE6E04"/>
                  </a:solidFill>
                  <a:latin typeface="Bahnschrift Condensed" pitchFamily="34" charset="0"/>
                </a:rPr>
                <a:t>КГМУ</a:t>
              </a:r>
              <a:endParaRPr lang="ru-RU" dirty="0">
                <a:solidFill>
                  <a:srgbClr val="EE6E04"/>
                </a:solidFill>
                <a:latin typeface="Bahnschrift Condensed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979712" y="3356992"/>
              <a:ext cx="1350050" cy="3165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b="1" dirty="0" smtClean="0">
                  <a:solidFill>
                    <a:srgbClr val="FF6600"/>
                  </a:solidFill>
                  <a:latin typeface="Arial Black" pitchFamily="34" charset="0"/>
                </a:rPr>
                <a:t>100</a:t>
              </a:r>
              <a:r>
                <a:rPr lang="ru-RU" b="1" dirty="0" smtClean="0">
                  <a:solidFill>
                    <a:srgbClr val="FF6600"/>
                  </a:solidFill>
                  <a:latin typeface="Bahnschrift Condensed" pitchFamily="34" charset="0"/>
                </a:rPr>
                <a:t>  </a:t>
              </a:r>
              <a:r>
                <a:rPr lang="ru-RU" sz="1200" b="1" dirty="0" smtClean="0">
                  <a:solidFill>
                    <a:srgbClr val="FF6600"/>
                  </a:solidFill>
                  <a:latin typeface="Arial Black" pitchFamily="34" charset="0"/>
                </a:rPr>
                <a:t>врачей</a:t>
              </a:r>
              <a:r>
                <a:rPr lang="ru-RU" sz="1200" b="1" dirty="0" smtClean="0">
                  <a:solidFill>
                    <a:srgbClr val="FF6600"/>
                  </a:solidFill>
                  <a:latin typeface="Bahnschrift Condensed" pitchFamily="34" charset="0"/>
                </a:rPr>
                <a:t> 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979712" y="3573016"/>
              <a:ext cx="1454244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b="1" dirty="0" smtClean="0">
                  <a:solidFill>
                    <a:srgbClr val="FF6600"/>
                  </a:solidFill>
                  <a:latin typeface="Arial Black" pitchFamily="34" charset="0"/>
                </a:rPr>
                <a:t>150 </a:t>
              </a:r>
              <a:r>
                <a:rPr lang="ru-RU" sz="1200" b="1" dirty="0" smtClean="0">
                  <a:solidFill>
                    <a:srgbClr val="FF6600"/>
                  </a:solidFill>
                  <a:latin typeface="Arial Black" pitchFamily="34" charset="0"/>
                </a:rPr>
                <a:t>средних</a:t>
              </a:r>
              <a:endParaRPr lang="ru-RU" sz="1200" b="1" dirty="0">
                <a:solidFill>
                  <a:srgbClr val="FF6600"/>
                </a:solidFill>
                <a:latin typeface="Arial Black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763688" y="3933056"/>
              <a:ext cx="1816523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b="1" dirty="0" smtClean="0">
                  <a:solidFill>
                    <a:srgbClr val="FF6600"/>
                  </a:solidFill>
                  <a:latin typeface="Arial Black" pitchFamily="34" charset="0"/>
                </a:rPr>
                <a:t>287 </a:t>
              </a:r>
              <a:r>
                <a:rPr lang="ru-RU" sz="1200" b="1" dirty="0" smtClean="0">
                  <a:solidFill>
                    <a:srgbClr val="FF6600"/>
                  </a:solidFill>
                  <a:latin typeface="Arial Black" pitchFamily="34" charset="0"/>
                </a:rPr>
                <a:t>врачей </a:t>
              </a:r>
              <a:r>
                <a:rPr lang="ru-RU" sz="1200" b="1" dirty="0">
                  <a:solidFill>
                    <a:srgbClr val="FF6600"/>
                  </a:solidFill>
                  <a:latin typeface="Arial Black" pitchFamily="34" charset="0"/>
                </a:rPr>
                <a:t>ОВП 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339752" y="2852936"/>
              <a:ext cx="936104" cy="390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b="1" dirty="0" smtClean="0">
                  <a:solidFill>
                    <a:srgbClr val="1A4652"/>
                  </a:solidFill>
                  <a:latin typeface="Bahnschrift Condensed" pitchFamily="34" charset="0"/>
                </a:rPr>
                <a:t>проходят обучение</a:t>
              </a:r>
              <a:endParaRPr lang="ru-RU" sz="1200" dirty="0">
                <a:latin typeface="Bahnschrift Condensed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339752" y="2636912"/>
              <a:ext cx="1098378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b="1" dirty="0">
                  <a:solidFill>
                    <a:srgbClr val="FF6600"/>
                  </a:solidFill>
                  <a:latin typeface="Arial Black" pitchFamily="34" charset="0"/>
                </a:rPr>
                <a:t>700</a:t>
              </a:r>
              <a:r>
                <a:rPr lang="ru-RU" b="1" dirty="0" smtClean="0">
                  <a:solidFill>
                    <a:srgbClr val="FF6600"/>
                  </a:solidFill>
                  <a:latin typeface="Bahnschrift Condensed" pitchFamily="34" charset="0"/>
                </a:rPr>
                <a:t> </a:t>
              </a:r>
              <a:r>
                <a:rPr lang="ru-RU" sz="1200" b="1" dirty="0">
                  <a:solidFill>
                    <a:srgbClr val="FF6600"/>
                  </a:solidFill>
                  <a:latin typeface="Arial Black" pitchFamily="34" charset="0"/>
                </a:rPr>
                <a:t>чел. </a:t>
              </a:r>
            </a:p>
          </p:txBody>
        </p:sp>
        <p:pic>
          <p:nvPicPr>
            <p:cNvPr id="68" name="Рисунок 67" descr="icon-education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54000"/>
            </a:blip>
            <a:stretch>
              <a:fillRect/>
            </a:stretch>
          </p:blipFill>
          <p:spPr>
            <a:xfrm>
              <a:off x="179512" y="2492896"/>
              <a:ext cx="720080" cy="480053"/>
            </a:xfrm>
            <a:prstGeom prst="rect">
              <a:avLst/>
            </a:prstGeom>
          </p:spPr>
        </p:pic>
      </p:grpSp>
      <p:pic>
        <p:nvPicPr>
          <p:cNvPr id="71" name="Рисунок 70" descr="general-medical-icons-vector-2830255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20000"/>
          </a:blip>
          <a:srcRect l="67618" t="21650" r="9958" b="62600"/>
          <a:stretch>
            <a:fillRect/>
          </a:stretch>
        </p:blipFill>
        <p:spPr>
          <a:xfrm>
            <a:off x="755575" y="4077072"/>
            <a:ext cx="568612" cy="609227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3923928" y="3068960"/>
            <a:ext cx="936104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rgbClr val="1A4652"/>
                </a:solidFill>
                <a:latin typeface="Bahnschrift Condensed" pitchFamily="34" charset="0"/>
              </a:rPr>
              <a:t>ежегодно</a:t>
            </a:r>
            <a:endParaRPr lang="ru-RU" sz="1400" dirty="0">
              <a:latin typeface="Bahnschrift Condensed" pitchFamily="34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4860032" y="1052736"/>
            <a:ext cx="0" cy="5328592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1619672" y="5301208"/>
            <a:ext cx="309634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F57B17"/>
              </a:buClr>
              <a:buSzPct val="150000"/>
            </a:pPr>
            <a:r>
              <a:rPr lang="ru-RU" b="1" dirty="0" smtClean="0">
                <a:solidFill>
                  <a:srgbClr val="EE6E04"/>
                </a:solidFill>
                <a:latin typeface="Bahnschrift Condensed" pitchFamily="34" charset="0"/>
              </a:rPr>
              <a:t>увеличение доли базового оклада</a:t>
            </a:r>
          </a:p>
        </p:txBody>
      </p:sp>
      <p:pic>
        <p:nvPicPr>
          <p:cNvPr id="63" name="Рисунок 62" descr="refresh_318-33117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40000"/>
          </a:blip>
          <a:stretch>
            <a:fillRect/>
          </a:stretch>
        </p:blipFill>
        <p:spPr>
          <a:xfrm>
            <a:off x="827584" y="4725144"/>
            <a:ext cx="440844" cy="440844"/>
          </a:xfrm>
          <a:prstGeom prst="rect">
            <a:avLst/>
          </a:prstGeom>
        </p:spPr>
      </p:pic>
      <p:pic>
        <p:nvPicPr>
          <p:cNvPr id="64" name="Рисунок 63" descr="52fc739063bda93c45c73db9e769ef6d.png"/>
          <p:cNvPicPr>
            <a:picLocks noChangeAspect="1"/>
          </p:cNvPicPr>
          <p:nvPr/>
        </p:nvPicPr>
        <p:blipFill>
          <a:blip r:embed="rId11" cstate="print">
            <a:grayscl/>
            <a:lum bright="40000"/>
          </a:blip>
          <a:stretch>
            <a:fillRect/>
          </a:stretch>
        </p:blipFill>
        <p:spPr>
          <a:xfrm>
            <a:off x="827584" y="5301208"/>
            <a:ext cx="476672" cy="47667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619672" y="5733256"/>
            <a:ext cx="28620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rgbClr val="EE6E04"/>
                </a:solidFill>
                <a:latin typeface="Bahnschrift Condensed" pitchFamily="34" charset="0"/>
              </a:rPr>
              <a:t>законодательно определить ответственность муниципалитетов за обеспечение кадрами и их социальную поддержку</a:t>
            </a:r>
            <a:endParaRPr lang="ru-RU" sz="1400" b="1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pic>
        <p:nvPicPr>
          <p:cNvPr id="80" name="Рисунок 79" descr="img_344655.png"/>
          <p:cNvPicPr>
            <a:picLocks noChangeAspect="1"/>
          </p:cNvPicPr>
          <p:nvPr/>
        </p:nvPicPr>
        <p:blipFill>
          <a:blip r:embed="rId12" cstate="print">
            <a:grayscl/>
            <a:lum bright="40000"/>
          </a:blip>
          <a:stretch>
            <a:fillRect/>
          </a:stretch>
        </p:blipFill>
        <p:spPr>
          <a:xfrm>
            <a:off x="827584" y="5877272"/>
            <a:ext cx="419704" cy="432048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3923928" y="3501008"/>
            <a:ext cx="1152128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rgbClr val="1A4652"/>
                </a:solidFill>
                <a:latin typeface="Bahnschrift Condensed" pitchFamily="34" charset="0"/>
              </a:rPr>
              <a:t>2020-2021</a:t>
            </a:r>
            <a:endParaRPr lang="ru-RU" sz="1400" dirty="0">
              <a:latin typeface="Bahnschrift Condensed" pitchFamily="34" charset="0"/>
            </a:endParaRPr>
          </a:p>
        </p:txBody>
      </p:sp>
      <p:sp>
        <p:nvSpPr>
          <p:cNvPr id="69" name="Правая фигурная скобка 68"/>
          <p:cNvSpPr/>
          <p:nvPr/>
        </p:nvSpPr>
        <p:spPr>
          <a:xfrm>
            <a:off x="3851920" y="2996952"/>
            <a:ext cx="45719" cy="360040"/>
          </a:xfrm>
          <a:prstGeom prst="rightBrac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779912" y="2420888"/>
            <a:ext cx="108012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1A4652"/>
                </a:solidFill>
                <a:latin typeface="Bahnschrift Condensed" pitchFamily="34" charset="0"/>
              </a:rPr>
              <a:t>дополнительно ежегодно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779912" y="2204864"/>
            <a:ext cx="109837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6600"/>
                </a:solidFill>
                <a:latin typeface="Arial Black" pitchFamily="34" charset="0"/>
              </a:rPr>
              <a:t>200</a:t>
            </a:r>
            <a:r>
              <a:rPr lang="ru-RU" b="1" dirty="0" smtClean="0">
                <a:solidFill>
                  <a:srgbClr val="FF6600"/>
                </a:solidFill>
                <a:latin typeface="Bahnschrift Condensed" pitchFamily="34" charset="0"/>
              </a:rPr>
              <a:t> </a:t>
            </a:r>
            <a:r>
              <a:rPr lang="ru-RU" sz="1200" b="1" dirty="0">
                <a:solidFill>
                  <a:srgbClr val="FF6600"/>
                </a:solidFill>
                <a:latin typeface="Arial Black" pitchFamily="34" charset="0"/>
              </a:rPr>
              <a:t>чел.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95536" y="1484784"/>
            <a:ext cx="5976664" cy="183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Clr>
                <a:schemeClr val="bg2">
                  <a:lumMod val="1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недостаточная оснащенность 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ИКТ;</a:t>
            </a:r>
            <a:endParaRPr lang="ru-RU" b="1" dirty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Clr>
                <a:schemeClr val="bg2">
                  <a:lumMod val="1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единого информационного пространства;</a:t>
            </a:r>
            <a:endParaRPr lang="ru-RU" b="1" dirty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Clr>
                <a:schemeClr val="bg2">
                  <a:lumMod val="1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отсутствие нужного функционала 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МИС;</a:t>
            </a:r>
            <a:endParaRPr lang="ru-RU" b="1" dirty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Clr>
                <a:schemeClr val="bg2">
                  <a:lumMod val="1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готовность медицинских работников к </a:t>
            </a:r>
            <a:r>
              <a:rPr lang="ru-RU" b="1" dirty="0" err="1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Clr>
                <a:schemeClr val="bg2">
                  <a:lumMod val="1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недостаточное финансирование ИТ в МО, при постоянном возрастании потребности </a:t>
            </a:r>
            <a:r>
              <a:rPr lang="ru-RU" sz="16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(на </a:t>
            </a:r>
            <a:r>
              <a:rPr lang="ru-RU" sz="16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сопровождение, развитие, обеспечение </a:t>
            </a:r>
            <a:r>
              <a:rPr lang="ru-RU" sz="16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функционирования ИТ)</a:t>
            </a:r>
            <a:endParaRPr lang="ru-RU" b="1" dirty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проблемы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188640"/>
            <a:ext cx="5400600" cy="100811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1560" y="404664"/>
            <a:ext cx="5112568" cy="588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недостаточное использование информационных технологий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0"/>
            <a:ext cx="5212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9600" dirty="0">
              <a:solidFill>
                <a:srgbClr val="C00000"/>
              </a:solidFill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4932040" y="1340768"/>
            <a:ext cx="1309974" cy="923330"/>
            <a:chOff x="6876256" y="1340768"/>
            <a:chExt cx="1309974" cy="92333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876256" y="1412776"/>
              <a:ext cx="13099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rgbClr val="C00000"/>
                  </a:solidFill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«    »</a:t>
              </a:r>
              <a:endParaRPr lang="ru-RU" sz="4800" dirty="0">
                <a:solidFill>
                  <a:srgbClr val="C00000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236296" y="1340768"/>
              <a:ext cx="6591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b="1" dirty="0" smtClean="0">
                  <a:solidFill>
                    <a:srgbClr val="C00000"/>
                  </a:solidFill>
                  <a:latin typeface="Arial Narrow" pitchFamily="34" charset="0"/>
                  <a:cs typeface="Times New Roman" pitchFamily="18" charset="0"/>
                </a:rPr>
                <a:t>– </a:t>
              </a:r>
              <a:endParaRPr lang="ru-RU" sz="5400" dirty="0"/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395536" y="3645024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67544" y="3717032"/>
            <a:ext cx="4968552" cy="588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решение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3528" y="4437112"/>
            <a:ext cx="6192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150000"/>
              <a:buFont typeface="Wingdings" pitchFamily="2" charset="2"/>
              <a:buChar char="ü"/>
              <a:tabLst/>
            </a:pPr>
            <a:r>
              <a:rPr lang="ru-RU" b="1" dirty="0" smtClean="0">
                <a:solidFill>
                  <a:srgbClr val="EE6E04"/>
                </a:solidFill>
                <a:latin typeface="Bahnschrift Condensed" pitchFamily="34" charset="0"/>
              </a:rPr>
              <a:t>развитие ИКТ инфраструктуры и защищенной сети передачи данных;</a:t>
            </a:r>
            <a:endParaRPr lang="ru-RU" b="1" dirty="0">
              <a:solidFill>
                <a:srgbClr val="EE6E04"/>
              </a:solidFill>
              <a:latin typeface="Bahnschrift Condensed" pitchFamily="34" charset="0"/>
            </a:endParaRPr>
          </a:p>
          <a:p>
            <a:pPr fontAlgn="base">
              <a:spcBef>
                <a:spcPct val="0"/>
              </a:spcBef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EE6E04"/>
                </a:solidFill>
                <a:latin typeface="Bahnschrift Condensed" pitchFamily="34" charset="0"/>
              </a:rPr>
              <a:t>модернизация существующих и создание новых информационных систем;</a:t>
            </a:r>
            <a:endParaRPr lang="ru-RU" b="1" dirty="0">
              <a:solidFill>
                <a:srgbClr val="EE6E04"/>
              </a:solidFill>
              <a:latin typeface="Bahnschrift Condensed" pitchFamily="34" charset="0"/>
            </a:endParaRPr>
          </a:p>
          <a:p>
            <a:pPr fontAlgn="base">
              <a:spcBef>
                <a:spcPct val="0"/>
              </a:spcBef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EE6E04"/>
                </a:solidFill>
                <a:latin typeface="Bahnschrift Condensed" pitchFamily="34" charset="0"/>
              </a:rPr>
              <a:t>централизация процессов внедрения и обучения </a:t>
            </a:r>
            <a:r>
              <a:rPr lang="ru-RU" b="1" dirty="0">
                <a:solidFill>
                  <a:srgbClr val="EE6E04"/>
                </a:solidFill>
                <a:latin typeface="Bahnschrift Condensed" pitchFamily="34" charset="0"/>
              </a:rPr>
              <a:t> </a:t>
            </a:r>
            <a:r>
              <a:rPr lang="ru-RU" b="1" dirty="0" smtClean="0">
                <a:solidFill>
                  <a:srgbClr val="EE6E04"/>
                </a:solidFill>
                <a:latin typeface="Bahnschrift Condensed" pitchFamily="34" charset="0"/>
              </a:rPr>
              <a:t>(МИАЦ+КГМУ+ЮЗГУ);</a:t>
            </a:r>
          </a:p>
          <a:p>
            <a:pPr fontAlgn="base">
              <a:spcBef>
                <a:spcPct val="0"/>
              </a:spcBef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EE6E04"/>
                </a:solidFill>
                <a:latin typeface="Bahnschrift Condensed" pitchFamily="34" charset="0"/>
              </a:rPr>
              <a:t>централизация обслуживания,  </a:t>
            </a:r>
            <a:r>
              <a:rPr lang="ru-RU" b="1" dirty="0" err="1" smtClean="0">
                <a:solidFill>
                  <a:srgbClr val="EE6E04"/>
                </a:solidFill>
                <a:latin typeface="Bahnschrift Condensed" pitchFamily="34" charset="0"/>
              </a:rPr>
              <a:t>аутсорсинг</a:t>
            </a:r>
            <a:endParaRPr lang="ru-RU" b="1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grpSp>
        <p:nvGrpSpPr>
          <p:cNvPr id="22" name="Группа 9"/>
          <p:cNvGrpSpPr/>
          <p:nvPr/>
        </p:nvGrpSpPr>
        <p:grpSpPr>
          <a:xfrm>
            <a:off x="6588224" y="1772816"/>
            <a:ext cx="1368153" cy="1066068"/>
            <a:chOff x="1375951" y="2924944"/>
            <a:chExt cx="1249754" cy="106606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375952" y="3356992"/>
              <a:ext cx="1249753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b="1" dirty="0" smtClean="0">
                  <a:solidFill>
                    <a:srgbClr val="FF6600"/>
                  </a:solidFill>
                  <a:latin typeface="Arial Black" pitchFamily="34" charset="0"/>
                </a:rPr>
                <a:t>тыс. АРМ </a:t>
              </a: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м</a:t>
              </a: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едицинских работников</a:t>
              </a:r>
              <a:endParaRPr lang="ru-RU" sz="16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375951" y="2924944"/>
              <a:ext cx="7910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6600"/>
                  </a:solidFill>
                  <a:latin typeface="Arial Black" pitchFamily="34" charset="0"/>
                </a:rPr>
                <a:t>&gt;</a:t>
              </a:r>
              <a:r>
                <a:rPr lang="ru-RU" sz="3200" b="1" dirty="0" smtClean="0">
                  <a:solidFill>
                    <a:srgbClr val="FF6600"/>
                  </a:solidFill>
                  <a:latin typeface="Arial Black" pitchFamily="34" charset="0"/>
                </a:rPr>
                <a:t> 6</a:t>
              </a:r>
              <a:endParaRPr lang="ru-RU" sz="1200" dirty="0"/>
            </a:p>
          </p:txBody>
        </p:sp>
      </p:grpSp>
      <p:grpSp>
        <p:nvGrpSpPr>
          <p:cNvPr id="25" name="Группа 9"/>
          <p:cNvGrpSpPr/>
          <p:nvPr/>
        </p:nvGrpSpPr>
        <p:grpSpPr>
          <a:xfrm>
            <a:off x="6588224" y="2996952"/>
            <a:ext cx="2232248" cy="2024472"/>
            <a:chOff x="1310175" y="2924944"/>
            <a:chExt cx="2039070" cy="202447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375951" y="3429000"/>
              <a:ext cx="1973294" cy="1520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созданы централизованные региональные подсистемы </a:t>
              </a:r>
            </a:p>
            <a:p>
              <a:pPr>
                <a:lnSpc>
                  <a:spcPct val="80000"/>
                </a:lnSpc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(по БСК, онкологии, акушерству, профилактике, </a:t>
              </a:r>
              <a:r>
                <a:rPr lang="ru-RU" sz="1400" b="1" dirty="0" err="1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телемедицине</a:t>
              </a: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, СМП, ЛЛО, ведению ЭМК, управлению потоками пациентов) </a:t>
              </a:r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интегрированные с ЕГИСЗ</a:t>
              </a:r>
              <a:endParaRPr lang="ru-RU" sz="16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310175" y="2924944"/>
              <a:ext cx="19258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6600"/>
                  </a:solidFill>
                  <a:latin typeface="Arial Black" pitchFamily="34" charset="0"/>
                </a:rPr>
                <a:t>11 </a:t>
              </a:r>
              <a:r>
                <a:rPr lang="ru-RU" sz="1600" b="1" dirty="0" smtClean="0">
                  <a:solidFill>
                    <a:srgbClr val="FF6600"/>
                  </a:solidFill>
                  <a:latin typeface="Arial Black" pitchFamily="34" charset="0"/>
                </a:rPr>
                <a:t>подсистем</a:t>
              </a:r>
              <a:endParaRPr lang="ru-RU" dirty="0"/>
            </a:p>
          </p:txBody>
        </p:sp>
      </p:grpSp>
      <p:grpSp>
        <p:nvGrpSpPr>
          <p:cNvPr id="28" name="Группа 9"/>
          <p:cNvGrpSpPr/>
          <p:nvPr/>
        </p:nvGrpSpPr>
        <p:grpSpPr>
          <a:xfrm>
            <a:off x="6588224" y="5157192"/>
            <a:ext cx="2100255" cy="1113454"/>
            <a:chOff x="1310175" y="2924944"/>
            <a:chExt cx="1918498" cy="111345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375951" y="3429000"/>
              <a:ext cx="1249752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входят в единый цифровой контур здравоохранения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310175" y="2924944"/>
              <a:ext cx="19184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6600"/>
                  </a:solidFill>
                  <a:latin typeface="Arial Black" pitchFamily="34" charset="0"/>
                </a:rPr>
                <a:t>100% </a:t>
              </a:r>
              <a:r>
                <a:rPr lang="ru-RU" sz="2400" b="1" dirty="0" smtClean="0">
                  <a:solidFill>
                    <a:srgbClr val="FF6600"/>
                  </a:solidFill>
                  <a:latin typeface="Arial Black" pitchFamily="34" charset="0"/>
                </a:rPr>
                <a:t>МО</a:t>
              </a:r>
              <a:endParaRPr lang="ru-RU" sz="12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19067" y="5877272"/>
            <a:ext cx="3413219" cy="646331"/>
            <a:chOff x="519067" y="5877272"/>
            <a:chExt cx="3413219" cy="646331"/>
          </a:xfrm>
        </p:grpSpPr>
        <p:pic>
          <p:nvPicPr>
            <p:cNvPr id="31" name="Рисунок 30" descr="!6.png"/>
            <p:cNvPicPr>
              <a:picLocks noChangeAspect="1"/>
            </p:cNvPicPr>
            <p:nvPr/>
          </p:nvPicPr>
          <p:blipFill>
            <a:blip r:embed="rId4" cstate="print">
              <a:grayscl/>
              <a:lum bright="10000"/>
            </a:blip>
            <a:stretch>
              <a:fillRect/>
            </a:stretch>
          </p:blipFill>
          <p:spPr>
            <a:xfrm>
              <a:off x="519067" y="5949280"/>
              <a:ext cx="647451" cy="504056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187624" y="5877272"/>
              <a:ext cx="27446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1 085,196 млн.руб. </a:t>
              </a:r>
            </a:p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85,317 млн. руб. из них бюджет КО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4536504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финансовое обеспечение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5" name="Рисунок 14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683568" y="1556793"/>
          <a:ext cx="7488832" cy="2181764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2455888"/>
                <a:gridCol w="1204649"/>
                <a:gridCol w="1204649"/>
                <a:gridCol w="1255494"/>
                <a:gridCol w="1368152"/>
              </a:tblGrid>
              <a:tr h="372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Bahnschrift Condensed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Bahnschrift Condensed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u="none" strike="noStrike" kern="1200" dirty="0" smtClean="0">
                          <a:solidFill>
                            <a:schemeClr val="lt1"/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2019</a:t>
                      </a:r>
                      <a:endParaRPr lang="ru-RU" sz="2000" b="1" u="none" strike="noStrike" kern="1200" dirty="0">
                        <a:solidFill>
                          <a:schemeClr val="lt1"/>
                        </a:solidFill>
                        <a:latin typeface="Bahnschrift Condensed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latin typeface="Bahnschrift Condensed" pitchFamily="34" charset="0"/>
                        </a:rPr>
                        <a:t>2020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Bahnschrift Condensed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latin typeface="Bahnschrift Condensed" pitchFamily="34" charset="0"/>
                        </a:rPr>
                        <a:t>2021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Bahnschrift Condensed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latin typeface="Bahnschrift Condensed" pitchFamily="34" charset="0"/>
                        </a:rPr>
                        <a:t>2022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Bahnschrift Condensed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52047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2000" b="1" kern="1200" dirty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Стоимость ТПГГ</a:t>
                      </a:r>
                      <a:r>
                        <a:rPr lang="ru-RU" sz="1800" b="1" kern="1200" dirty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, в том числе: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17 033 620,10</a:t>
                      </a:r>
                      <a:endParaRPr lang="ru-RU" sz="1800" b="1" kern="1200" dirty="0">
                        <a:solidFill>
                          <a:srgbClr val="1A4652"/>
                        </a:solidFill>
                        <a:latin typeface="Bahnschrift Condensed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1" kern="1200" dirty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18 150 226,20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1" kern="1200" dirty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19 138 785,00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1" kern="1200" dirty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20 158 246,20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8246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800" b="1" kern="1200" dirty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консолидированный бюджет Курской области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kern="1200" dirty="0" smtClean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3 916 616,10</a:t>
                      </a:r>
                      <a:endParaRPr lang="ru-RU" sz="1800" b="1" kern="1200" dirty="0">
                        <a:solidFill>
                          <a:srgbClr val="1A4652"/>
                        </a:solidFill>
                        <a:latin typeface="Bahnschrift Condensed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kern="1200" dirty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3 993 099,20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kern="1200" dirty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4 131 791,10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kern="1200" dirty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4 335 931,90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1147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800" b="1" kern="1200" dirty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средства ОМС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kern="1200" dirty="0" smtClean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13 117 004,00</a:t>
                      </a:r>
                      <a:endParaRPr lang="ru-RU" sz="1800" b="1" kern="1200" dirty="0">
                        <a:solidFill>
                          <a:srgbClr val="1A4652"/>
                        </a:solidFill>
                        <a:latin typeface="Bahnschrift Condensed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kern="1200" dirty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14 157 126,90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kern="1200" dirty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15 006 994,00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kern="1200" dirty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15 822 314,30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683568" y="90872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EE6E04"/>
                </a:solidFill>
                <a:latin typeface="Bahnschrift Condensed" pitchFamily="34" charset="0"/>
              </a:rPr>
              <a:t>стоимость территориальной программы (тыс. руб.)</a:t>
            </a:r>
            <a:endParaRPr lang="ru-RU" sz="2800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graphicFrame>
        <p:nvGraphicFramePr>
          <p:cNvPr id="40" name="Диаграмма 39"/>
          <p:cNvGraphicFramePr/>
          <p:nvPr/>
        </p:nvGraphicFramePr>
        <p:xfrm>
          <a:off x="539552" y="4581128"/>
          <a:ext cx="4799856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755576" y="3933056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EE6E04"/>
                </a:solidFill>
                <a:latin typeface="Bahnschrift Condensed" pitchFamily="34" charset="0"/>
              </a:rPr>
              <a:t>на 1 жителя (1 застрахованное лицо) в год (руб.)</a:t>
            </a:r>
            <a:endParaRPr lang="ru-RU" sz="2000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48064" y="3933056"/>
            <a:ext cx="374441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buSzPct val="150000"/>
            </a:pPr>
            <a:r>
              <a:rPr lang="ru-RU" sz="24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программа ТПГГ бездефицитна, однако не покрывает реальные расходы МО</a:t>
            </a:r>
            <a:endParaRPr lang="ru-RU" sz="2400" b="1" dirty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3995936" y="4149080"/>
            <a:ext cx="4896544" cy="21602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95536" y="1052736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57B17"/>
                </a:solidFill>
                <a:latin typeface="Bahnschrift Condensed" pitchFamily="34" charset="0"/>
              </a:rPr>
              <a:t>ПОТРЕБНОСТЬ на 2020 год (тыс. руб.)</a:t>
            </a:r>
            <a:endParaRPr lang="ru-RU" sz="2000" dirty="0">
              <a:latin typeface="Bahnschrift Condensed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11560" y="260648"/>
            <a:ext cx="4536504" cy="588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финансовое обеспечение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8064" y="162880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</a:rPr>
              <a:t>Ожидаемый дефицит финансовых средств  в системе ОМС по предварительным данным составит:</a:t>
            </a:r>
            <a:endParaRPr lang="ru-RU" b="1" dirty="0">
              <a:solidFill>
                <a:srgbClr val="1A4652"/>
              </a:solidFill>
              <a:latin typeface="Bahnschrift Condensed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20072" y="2564904"/>
            <a:ext cx="3616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57B17"/>
                </a:solidFill>
                <a:latin typeface="Arial Black" pitchFamily="34" charset="0"/>
              </a:rPr>
              <a:t>578,9 тыс. руб.</a:t>
            </a:r>
            <a:endParaRPr lang="ru-RU" sz="3200" dirty="0"/>
          </a:p>
        </p:txBody>
      </p:sp>
      <p:pic>
        <p:nvPicPr>
          <p:cNvPr id="27" name="Рисунок 26" descr="финансы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739" y="1628800"/>
            <a:ext cx="4828431" cy="3816424"/>
          </a:xfrm>
          <a:prstGeom prst="rect">
            <a:avLst/>
          </a:prstGeom>
        </p:spPr>
      </p:pic>
      <p:sp>
        <p:nvSpPr>
          <p:cNvPr id="28" name="Штриховая стрелка вправо 27"/>
          <p:cNvSpPr/>
          <p:nvPr/>
        </p:nvSpPr>
        <p:spPr>
          <a:xfrm>
            <a:off x="4211960" y="2492896"/>
            <a:ext cx="504056" cy="792088"/>
          </a:xfrm>
          <a:prstGeom prst="striped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 rot="5400000">
            <a:off x="5220072" y="3356992"/>
            <a:ext cx="504056" cy="79208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220072" y="3284984"/>
            <a:ext cx="3672408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211960" y="4293096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buClr>
                <a:srgbClr val="FF6600"/>
              </a:buClr>
              <a:buSzPct val="150000"/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1A4652"/>
                </a:solidFill>
                <a:latin typeface="Bahnschrift Condensed" pitchFamily="34" charset="0"/>
              </a:rPr>
              <a:t>на реализацию мероприятий Указа Президента РФ от 7.05.212 №597 </a:t>
            </a:r>
            <a:r>
              <a:rPr lang="ru-RU" sz="1400" b="1" dirty="0" smtClean="0">
                <a:solidFill>
                  <a:srgbClr val="FF6600"/>
                </a:solidFill>
                <a:latin typeface="Arial Black" pitchFamily="34" charset="0"/>
              </a:rPr>
              <a:t>419,2 тыс. руб.</a:t>
            </a:r>
          </a:p>
          <a:p>
            <a:pPr>
              <a:spcAft>
                <a:spcPts val="1200"/>
              </a:spcAft>
              <a:buClr>
                <a:srgbClr val="FF6600"/>
              </a:buClr>
              <a:buSzPct val="150000"/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1A4652"/>
                </a:solidFill>
                <a:latin typeface="Bahnschrift Condensed" pitchFamily="34" charset="0"/>
              </a:rPr>
              <a:t>на осуществление расчетов медицинских организаций по оплате за топливно-энергетические ресурсы     </a:t>
            </a:r>
            <a:r>
              <a:rPr lang="ru-RU" sz="1400" b="1" dirty="0" smtClean="0">
                <a:solidFill>
                  <a:srgbClr val="FF6600"/>
                </a:solidFill>
                <a:latin typeface="Arial Black" pitchFamily="34" charset="0"/>
              </a:rPr>
              <a:t>418,1 тыс. руб</a:t>
            </a:r>
            <a:r>
              <a:rPr lang="ru-RU" sz="1400" b="1" dirty="0" smtClean="0">
                <a:solidFill>
                  <a:srgbClr val="FF6600"/>
                </a:solidFill>
                <a:latin typeface="Bahnschrift Condensed" pitchFamily="34" charset="0"/>
              </a:rPr>
              <a:t>.</a:t>
            </a:r>
            <a:endParaRPr lang="ru-RU" sz="1400" b="1" dirty="0" smtClean="0">
              <a:solidFill>
                <a:srgbClr val="1A4652"/>
              </a:solidFill>
              <a:latin typeface="Bahnschrift Condensed" pitchFamily="34" charset="0"/>
            </a:endParaRPr>
          </a:p>
          <a:p>
            <a:pPr>
              <a:spcAft>
                <a:spcPts val="1200"/>
              </a:spcAft>
              <a:buClr>
                <a:srgbClr val="FF6600"/>
              </a:buClr>
              <a:buSzPct val="150000"/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1A4652"/>
                </a:solidFill>
                <a:latin typeface="Bahnschrift Condensed" pitchFamily="34" charset="0"/>
              </a:rPr>
              <a:t>разово на погашение просроченной кредиторской задолженности </a:t>
            </a:r>
            <a:r>
              <a:rPr lang="ru-RU" sz="1400" b="1" dirty="0" smtClean="0">
                <a:solidFill>
                  <a:srgbClr val="FF6600"/>
                </a:solidFill>
                <a:latin typeface="Arial Black" pitchFamily="34" charset="0"/>
              </a:rPr>
              <a:t>500,0 тыс. руб.</a:t>
            </a:r>
            <a:endParaRPr lang="ru-RU" sz="1400" b="1" dirty="0" smtClean="0">
              <a:solidFill>
                <a:srgbClr val="1A4652"/>
              </a:solidFill>
              <a:latin typeface="Arial Black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40152" y="3429000"/>
            <a:ext cx="280831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выделение дополнительных средств из областного бюджета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Bahnschrif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/>
          <p:cNvCxnSpPr>
            <a:stCxn id="20" idx="3"/>
            <a:endCxn id="31" idx="3"/>
          </p:cNvCxnSpPr>
          <p:nvPr/>
        </p:nvCxnSpPr>
        <p:spPr>
          <a:xfrm flipV="1">
            <a:off x="2081448" y="3772770"/>
            <a:ext cx="6667016" cy="549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8" idx="3"/>
          </p:cNvCxnSpPr>
          <p:nvPr/>
        </p:nvCxnSpPr>
        <p:spPr>
          <a:xfrm>
            <a:off x="2081448" y="3126607"/>
            <a:ext cx="6090952" cy="14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6" idx="3"/>
          </p:cNvCxnSpPr>
          <p:nvPr/>
        </p:nvCxnSpPr>
        <p:spPr>
          <a:xfrm flipV="1">
            <a:off x="2081448" y="2348885"/>
            <a:ext cx="6162960" cy="181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139952" y="2564904"/>
            <a:ext cx="0" cy="1440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763688" y="2420888"/>
            <a:ext cx="0" cy="1440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4536504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финансовое обеспечение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5" name="Рисунок 14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40" name="Группа 39"/>
          <p:cNvGrpSpPr/>
          <p:nvPr/>
        </p:nvGrpSpPr>
        <p:grpSpPr>
          <a:xfrm>
            <a:off x="395536" y="1628800"/>
            <a:ext cx="8352928" cy="2528485"/>
            <a:chOff x="395536" y="1700808"/>
            <a:chExt cx="8568952" cy="3064284"/>
          </a:xfrm>
        </p:grpSpPr>
        <p:grpSp>
          <p:nvGrpSpPr>
            <p:cNvPr id="2" name="Группа 34"/>
            <p:cNvGrpSpPr/>
            <p:nvPr/>
          </p:nvGrpSpPr>
          <p:grpSpPr>
            <a:xfrm>
              <a:off x="395536" y="2276872"/>
              <a:ext cx="8568952" cy="2488220"/>
              <a:chOff x="395536" y="1412776"/>
              <a:chExt cx="8568952" cy="248822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3645828" y="1447581"/>
                <a:ext cx="1519868" cy="708078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6935,43</a:t>
                </a: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3645828" y="2368082"/>
                <a:ext cx="1564561" cy="708078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5416,09</a:t>
                </a:r>
                <a:endParaRPr lang="ru-RU" b="1" dirty="0" smtClean="0">
                  <a:solidFill>
                    <a:srgbClr val="1A4652"/>
                  </a:solidFill>
                  <a:latin typeface="Bahnschrift Condensed" pitchFamily="34" charset="0"/>
                </a:endParaRP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3645828" y="3192918"/>
                <a:ext cx="1564561" cy="708078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1519,33</a:t>
                </a:r>
                <a:endParaRPr lang="ru-RU" b="1" dirty="0" smtClean="0">
                  <a:solidFill>
                    <a:srgbClr val="1A4652"/>
                  </a:solidFill>
                  <a:latin typeface="Bahnschrift Condensed" pitchFamily="34" charset="0"/>
                </a:endParaRP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5292080" y="2333278"/>
                <a:ext cx="1152128" cy="5040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249,95</a:t>
                </a: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6552220" y="2333278"/>
                <a:ext cx="1152128" cy="5040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2550,61</a:t>
                </a:r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7812360" y="2333278"/>
                <a:ext cx="1152128" cy="50405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2615,53</a:t>
                </a:r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5292080" y="3182973"/>
                <a:ext cx="1152128" cy="50405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62,859</a:t>
                </a:r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6552220" y="3182973"/>
                <a:ext cx="1152128" cy="50405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518,849</a:t>
                </a:r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7812360" y="3182973"/>
                <a:ext cx="1152128" cy="50405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937,625</a:t>
                </a: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5292080" y="1412776"/>
                <a:ext cx="1152127" cy="70807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312,81</a:t>
                </a: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6552220" y="1412776"/>
                <a:ext cx="1152127" cy="70807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3069,46</a:t>
                </a:r>
              </a:p>
            </p:txBody>
          </p:sp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7812360" y="1412776"/>
                <a:ext cx="1152127" cy="70807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3553,16</a:t>
                </a: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95536" y="1412776"/>
                <a:ext cx="1729513" cy="63727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ВСЕГО, в том числе:</a:t>
                </a:r>
                <a:endParaRPr lang="ru-RU" sz="1600" b="1" dirty="0">
                  <a:solidFill>
                    <a:srgbClr val="1A4652"/>
                  </a:solidFill>
                  <a:latin typeface="Bahnschrift Condensed" pitchFamily="34" charset="0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395536" y="2333277"/>
                <a:ext cx="1729513" cy="63727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80000"/>
                  </a:lnSpc>
                </a:pPr>
                <a:r>
                  <a:rPr lang="ru-RU" sz="1600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приобретение основных средств</a:t>
                </a:r>
                <a:endParaRPr lang="ru-RU" sz="1600" b="1" dirty="0">
                  <a:solidFill>
                    <a:srgbClr val="1A4652"/>
                  </a:solidFill>
                  <a:latin typeface="Bahnschrift Condensed" pitchFamily="34" charset="0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395536" y="3182973"/>
                <a:ext cx="1729513" cy="63727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80000"/>
                  </a:lnSpc>
                </a:pPr>
                <a:r>
                  <a:rPr lang="ru-RU" sz="1600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капитальный ремонт</a:t>
                </a:r>
                <a:r>
                  <a:rPr lang="ru-RU" sz="1400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, ПСД</a:t>
                </a:r>
              </a:p>
            </p:txBody>
          </p:sp>
        </p:grpSp>
        <p:sp>
          <p:nvSpPr>
            <p:cNvPr id="36" name="Прямоугольник 35"/>
            <p:cNvSpPr/>
            <p:nvPr/>
          </p:nvSpPr>
          <p:spPr>
            <a:xfrm>
              <a:off x="5436096" y="1700808"/>
              <a:ext cx="6880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D16309"/>
                  </a:solidFill>
                  <a:latin typeface="Bahnschrift Condensed" pitchFamily="34" charset="0"/>
                </a:rPr>
                <a:t>2020</a:t>
              </a:r>
              <a:endParaRPr lang="ru-RU" sz="2400" dirty="0">
                <a:solidFill>
                  <a:srgbClr val="D16309"/>
                </a:solidFill>
                <a:latin typeface="Bahnschrift Condensed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732240" y="1700808"/>
              <a:ext cx="6431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D16309"/>
                  </a:solidFill>
                  <a:latin typeface="Bahnschrift Condensed" pitchFamily="34" charset="0"/>
                </a:rPr>
                <a:t>2021</a:t>
              </a:r>
              <a:endParaRPr lang="ru-RU" sz="2400" dirty="0">
                <a:solidFill>
                  <a:srgbClr val="D16309"/>
                </a:solidFill>
                <a:latin typeface="Bahnschrift Condensed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8028384" y="1700808"/>
              <a:ext cx="6832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D16309"/>
                  </a:solidFill>
                  <a:latin typeface="Bahnschrift Condensed" pitchFamily="34" charset="0"/>
                </a:rPr>
                <a:t>2022</a:t>
              </a:r>
              <a:endParaRPr lang="ru-RU" sz="2400" dirty="0">
                <a:solidFill>
                  <a:srgbClr val="D16309"/>
                </a:solidFill>
                <a:latin typeface="Bahnschrift Condensed" pitchFamily="34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323528" y="908720"/>
            <a:ext cx="576064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E6E04"/>
                </a:solidFill>
                <a:latin typeface="Bahnschrift Condensed" pitchFamily="34" charset="0"/>
              </a:rPr>
              <a:t>потребность в финансировании на укрепление материально-технической базы</a:t>
            </a:r>
            <a:endParaRPr lang="ru-RU" sz="2400" b="1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23528" y="4581128"/>
            <a:ext cx="5691418" cy="1346666"/>
            <a:chOff x="539552" y="4653136"/>
            <a:chExt cx="5691418" cy="134666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539552" y="4653136"/>
              <a:ext cx="3600666" cy="683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SzPct val="150000"/>
              </a:pPr>
              <a:r>
                <a:rPr lang="ru-RU" sz="2800" b="1" dirty="0" smtClean="0">
                  <a:solidFill>
                    <a:srgbClr val="EE6E04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предусмотрено</a:t>
              </a:r>
              <a:r>
                <a:rPr lang="ru-RU" sz="2400" b="1" dirty="0" smtClean="0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на 2020-2021 год, </a:t>
              </a:r>
            </a:p>
            <a:p>
              <a:pPr>
                <a:lnSpc>
                  <a:spcPct val="80000"/>
                </a:lnSpc>
                <a:buSzPct val="150000"/>
              </a:pPr>
              <a:r>
                <a:rPr lang="ru-RU" sz="2000" b="1" dirty="0" smtClean="0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                                                               в том числе:</a:t>
              </a:r>
              <a:endPara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923928" y="4797152"/>
              <a:ext cx="23070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EE6E04"/>
                  </a:solidFill>
                  <a:latin typeface="Arial Black" pitchFamily="34" charset="0"/>
                </a:rPr>
                <a:t>2685,964 </a:t>
              </a:r>
              <a:r>
                <a:rPr lang="ru-RU" sz="1200" b="1" dirty="0" smtClean="0">
                  <a:solidFill>
                    <a:srgbClr val="EE6E04"/>
                  </a:solidFill>
                  <a:latin typeface="Arial Black" pitchFamily="34" charset="0"/>
                </a:rPr>
                <a:t>млн.руб.</a:t>
              </a:r>
              <a:endParaRPr lang="ru-RU" sz="2000" dirty="0">
                <a:solidFill>
                  <a:srgbClr val="EE6E04"/>
                </a:solidFill>
                <a:latin typeface="Arial Black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39552" y="5301208"/>
              <a:ext cx="29819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SzPct val="150000"/>
              </a:pPr>
              <a:r>
                <a:rPr lang="ru-RU" sz="2000" b="1" dirty="0" smtClean="0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приобретение основных средств</a:t>
              </a:r>
              <a:endPara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931690" y="5301208"/>
              <a:ext cx="20281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rgbClr val="EE6E04"/>
                  </a:solidFill>
                  <a:latin typeface="Arial Black" pitchFamily="34" charset="0"/>
                </a:rPr>
                <a:t>2258,118 </a:t>
              </a:r>
              <a:r>
                <a:rPr lang="ru-RU" sz="1200" b="1" dirty="0" smtClean="0">
                  <a:solidFill>
                    <a:srgbClr val="EE6E04"/>
                  </a:solidFill>
                  <a:latin typeface="Arial Black" pitchFamily="34" charset="0"/>
                </a:rPr>
                <a:t>млн.руб.</a:t>
              </a:r>
              <a:endParaRPr lang="ru-RU" sz="1600" dirty="0">
                <a:solidFill>
                  <a:srgbClr val="EE6E04"/>
                </a:solidFill>
                <a:latin typeface="Arial Black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39552" y="5661248"/>
              <a:ext cx="34083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SzPct val="150000"/>
              </a:pPr>
              <a:r>
                <a:rPr lang="ru-RU" sz="2000" b="1" dirty="0" smtClean="0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капитальный ремонт, разработка ПСД</a:t>
              </a:r>
              <a:endPara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067944" y="5589240"/>
              <a:ext cx="18918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rgbClr val="EE6E04"/>
                  </a:solidFill>
                  <a:latin typeface="Arial Black" pitchFamily="34" charset="0"/>
                </a:rPr>
                <a:t>427,864 </a:t>
              </a:r>
              <a:r>
                <a:rPr lang="ru-RU" sz="1200" b="1" dirty="0" smtClean="0">
                  <a:solidFill>
                    <a:srgbClr val="EE6E04"/>
                  </a:solidFill>
                  <a:latin typeface="Arial Black" pitchFamily="34" charset="0"/>
                </a:rPr>
                <a:t>млн.руб.</a:t>
              </a:r>
              <a:endParaRPr lang="ru-RU" sz="1600" dirty="0">
                <a:solidFill>
                  <a:srgbClr val="EE6E04"/>
                </a:solidFill>
                <a:latin typeface="Arial Black" pitchFamily="34" charset="0"/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395536" y="1772816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</a:rPr>
              <a:t>млн. руб.</a:t>
            </a:r>
            <a:endParaRPr lang="ru-RU" sz="2800" b="1" dirty="0" smtClean="0">
              <a:solidFill>
                <a:srgbClr val="1A4652"/>
              </a:solidFill>
              <a:latin typeface="Bahnschrift Condensed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156176" y="4437112"/>
            <a:ext cx="2592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общее финансирование ЗДРАВООХРАНЕНИЯ из РБ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в 2020 году вырастет на </a:t>
            </a:r>
            <a:r>
              <a:rPr lang="ru-RU" sz="2000" b="1" dirty="0" smtClean="0">
                <a:solidFill>
                  <a:srgbClr val="EE6E04"/>
                </a:solidFill>
                <a:latin typeface="Bahnschrift Condensed" pitchFamily="34" charset="0"/>
                <a:cs typeface="Times New Roman" pitchFamily="18" charset="0"/>
              </a:rPr>
              <a:t>6,2% к 2019 году</a:t>
            </a:r>
            <a:endParaRPr lang="ru-RU" sz="2000" dirty="0">
              <a:solidFill>
                <a:srgbClr val="EE6E04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195736" y="2964414"/>
            <a:ext cx="1123083" cy="4159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</a:rPr>
              <a:t>2301,36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195736" y="3665537"/>
            <a:ext cx="1123083" cy="4159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</a:rPr>
              <a:t>130,2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195736" y="2204864"/>
            <a:ext cx="1123082" cy="5842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</a:rPr>
              <a:t>2 431,56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267744" y="1700808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D16309"/>
                </a:solidFill>
                <a:latin typeface="Bahnschrift Condensed" pitchFamily="34" charset="0"/>
              </a:rPr>
              <a:t>2019</a:t>
            </a:r>
            <a:endParaRPr lang="ru-RU" sz="2400" dirty="0">
              <a:solidFill>
                <a:srgbClr val="D16309"/>
              </a:solidFill>
              <a:latin typeface="Bahnschrift Condensed" pitchFamily="34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2699792" y="2492896"/>
            <a:ext cx="1080120" cy="21602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1979712" y="2996952"/>
          <a:ext cx="799288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4536504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финансовое обеспечение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576px-Coat_of_Arms_of_Kursk_obla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5" name="Рисунок 14" descr="6_07%20ryuginrnprhrbrsf%20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35" name="Прямоугольник 34"/>
          <p:cNvSpPr/>
          <p:nvPr/>
        </p:nvSpPr>
        <p:spPr>
          <a:xfrm>
            <a:off x="467544" y="908720"/>
            <a:ext cx="576064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EE6E04"/>
                </a:solidFill>
                <a:latin typeface="Bahnschrift Condensed" pitchFamily="34" charset="0"/>
              </a:rPr>
              <a:t>Национальные проекты</a:t>
            </a:r>
            <a:endParaRPr lang="ru-RU" sz="2800" b="1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467544" y="1462850"/>
          <a:ext cx="4392488" cy="2311023"/>
        </p:xfrm>
        <a:graphic>
          <a:graphicData uri="http://schemas.openxmlformats.org/drawingml/2006/table">
            <a:tbl>
              <a:tblPr firstRow="1"/>
              <a:tblGrid>
                <a:gridCol w="369643"/>
                <a:gridCol w="2078629"/>
                <a:gridCol w="1080120"/>
                <a:gridCol w="864096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№ 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latin typeface="Bahnschrift Condensed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п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/</a:t>
                      </a:r>
                      <a:r>
                        <a:rPr lang="ru-RU" sz="1400" b="1" i="0" u="none" strike="noStrike" dirty="0" err="1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Bahnschrift Condensed" pitchFamily="34" charset="0"/>
                      </a:endParaRPr>
                    </a:p>
                  </a:txBody>
                  <a:tcPr marL="5166" marR="5166" marT="516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Наименование 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latin typeface="Bahnschrift Condensed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регионального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проекта</a:t>
                      </a:r>
                    </a:p>
                  </a:txBody>
                  <a:tcPr marL="5166" marR="5166" marT="5166" marB="0" anchor="ctr">
                    <a:lnL w="190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ВСЕГО </a:t>
                      </a:r>
                    </a:p>
                    <a:p>
                      <a:pPr marL="0" indent="85725"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по проекту</a:t>
                      </a:r>
                    </a:p>
                    <a:p>
                      <a:pPr marL="0" indent="85725"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2019-2024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Bahnschrift Condensed" pitchFamily="34" charset="0"/>
                      </a:endParaRPr>
                    </a:p>
                  </a:txBody>
                  <a:tcPr marL="5166" marR="5166" marT="5166" marB="0" anchor="ctr">
                    <a:lnL w="190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из них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бюджет КО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Bahnschrift Condensed" pitchFamily="34" charset="0"/>
                      </a:endParaRPr>
                    </a:p>
                  </a:txBody>
                  <a:tcPr marL="5166" marR="5166" marT="5166" marB="0" anchor="ctr">
                    <a:lnL w="190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ahnschrift Condensed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ahnschrift Condensed" pitchFamily="34" charset="0"/>
                      </a:endParaRPr>
                    </a:p>
                  </a:txBody>
                  <a:tcPr marL="5166" marR="5166" marT="516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НП «Здравоохранение»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ahnschrift Condensed" pitchFamily="34" charset="0"/>
                        <a:ea typeface="+mn-ea"/>
                        <a:cs typeface="+mn-cs"/>
                      </a:endParaRPr>
                    </a:p>
                  </a:txBody>
                  <a:tcPr marL="5166" marR="5166" marT="51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17 775,484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2 499,250</a:t>
                      </a:r>
                    </a:p>
                  </a:txBody>
                  <a:tcPr marL="5166" marR="5166" marT="51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ahnschrift Condensed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ahnschrift Condensed" pitchFamily="34" charset="0"/>
                      </a:endParaRPr>
                    </a:p>
                  </a:txBody>
                  <a:tcPr marL="5166" marR="5166" marT="516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hnschrift Condensed" pitchFamily="34" charset="0"/>
                        </a:rPr>
                        <a:t>НП «Демография»</a:t>
                      </a:r>
                      <a:endParaRPr lang="ru-RU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ahnschrift Condensed" pitchFamily="34" charset="0"/>
                      </a:endParaRPr>
                    </a:p>
                  </a:txBody>
                  <a:tcPr marL="5166" marR="5166" marT="51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843,465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703,859</a:t>
                      </a:r>
                    </a:p>
                  </a:txBody>
                  <a:tcPr marL="5166" marR="5166" marT="51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6F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ahnschrift Condensed" pitchFamily="34" charset="0"/>
                      </a:endParaRPr>
                    </a:p>
                  </a:txBody>
                  <a:tcPr marL="5166" marR="5166" marT="516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2000" b="1" i="0" u="none" strike="noStrike" dirty="0" smtClean="0">
                          <a:solidFill>
                            <a:srgbClr val="EE6E04"/>
                          </a:solidFill>
                          <a:latin typeface="Bahnschrift Condensed" pitchFamily="34" charset="0"/>
                        </a:rPr>
                        <a:t>ВСЕГО</a:t>
                      </a:r>
                      <a:endParaRPr lang="ru-RU" sz="2000" b="1" i="0" u="none" strike="noStrike" dirty="0">
                        <a:solidFill>
                          <a:srgbClr val="EE6E04"/>
                        </a:solidFill>
                        <a:latin typeface="Bahnschrift Condensed" pitchFamily="34" charset="0"/>
                      </a:endParaRP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EE6E04"/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18  618,949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EE6E04"/>
                          </a:solidFill>
                          <a:latin typeface="Bahnschrift Condensed" pitchFamily="34" charset="0"/>
                          <a:ea typeface="+mn-ea"/>
                          <a:cs typeface="+mn-cs"/>
                        </a:rPr>
                        <a:t>3 203,109</a:t>
                      </a:r>
                    </a:p>
                  </a:txBody>
                  <a:tcPr marL="5166" marR="5166" marT="5166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067944" y="112474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</a:rPr>
              <a:t>млн. руб.</a:t>
            </a:r>
            <a:endParaRPr lang="ru-RU" sz="2800" b="1" dirty="0" smtClean="0">
              <a:solidFill>
                <a:srgbClr val="1A4652"/>
              </a:solidFill>
              <a:latin typeface="Bahnschrift Condensed" pitchFamily="34" charset="0"/>
            </a:endParaRPr>
          </a:p>
        </p:txBody>
      </p:sp>
      <p:pic>
        <p:nvPicPr>
          <p:cNvPr id="13" name="Рисунок 12" descr="IMG_0156311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117" r="22500" b="31094"/>
          <a:stretch>
            <a:fillRect/>
          </a:stretch>
        </p:blipFill>
        <p:spPr>
          <a:xfrm>
            <a:off x="323528" y="3645023"/>
            <a:ext cx="2543056" cy="1066443"/>
          </a:xfrm>
          <a:prstGeom prst="rect">
            <a:avLst/>
          </a:prstGeom>
        </p:spPr>
      </p:pic>
      <p:pic>
        <p:nvPicPr>
          <p:cNvPr id="16" name="Рисунок 15" descr="d731256362a85eab804d04717ba650d5.jf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293096"/>
            <a:ext cx="2993664" cy="187220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55642" y="4797152"/>
            <a:ext cx="1412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600" b="1" dirty="0" smtClean="0">
                <a:solidFill>
                  <a:srgbClr val="EE6E04"/>
                </a:solidFill>
                <a:latin typeface="Arial Black" pitchFamily="34" charset="0"/>
              </a:rPr>
              <a:t>18 618,949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21" name="Рисунок 20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финансирование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56490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EE6E04"/>
                </a:solidFill>
                <a:latin typeface="Arial Narrow" pitchFamily="34" charset="0"/>
              </a:rPr>
              <a:t>СПАСИБО ЗА ВНИМАНИЕ</a:t>
            </a:r>
            <a:endParaRPr lang="ru-RU" sz="3600" b="1" dirty="0">
              <a:solidFill>
                <a:srgbClr val="EE6E04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3635896" y="2060848"/>
            <a:ext cx="4752528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5"/>
          <p:cNvGrpSpPr/>
          <p:nvPr/>
        </p:nvGrpSpPr>
        <p:grpSpPr>
          <a:xfrm>
            <a:off x="251520" y="980728"/>
            <a:ext cx="4104456" cy="1107996"/>
            <a:chOff x="243519" y="1124744"/>
            <a:chExt cx="4332481" cy="1107996"/>
          </a:xfrm>
        </p:grpSpPr>
        <p:pic>
          <p:nvPicPr>
            <p:cNvPr id="14" name="Рисунок 13" descr="chrs-home-page-icons-blue-1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21053" t="32595" r="21053"/>
            <a:stretch>
              <a:fillRect/>
            </a:stretch>
          </p:blipFill>
          <p:spPr>
            <a:xfrm>
              <a:off x="243519" y="1268760"/>
              <a:ext cx="1146155" cy="78583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23772" y="1340768"/>
              <a:ext cx="2052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solidFill>
                    <a:srgbClr val="1A4652"/>
                  </a:solidFill>
                  <a:latin typeface="Bahnschrift Condensed" pitchFamily="34" charset="0"/>
                  <a:ea typeface="Times New Roman" pitchFamily="18" charset="0"/>
                  <a:cs typeface="Times New Roman" pitchFamily="18" charset="0"/>
                </a:rPr>
                <a:t>медицинская организация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79612" y="1124744"/>
              <a:ext cx="17281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b="1" dirty="0" smtClean="0">
                  <a:solidFill>
                    <a:srgbClr val="EE6E04"/>
                  </a:solidFill>
                  <a:latin typeface="Arial Black" pitchFamily="34" charset="0"/>
                  <a:cs typeface="Aharoni" pitchFamily="2" charset="-79"/>
                </a:rPr>
                <a:t>71</a:t>
              </a:r>
              <a:endParaRPr lang="ru-RU" sz="6600" b="1" dirty="0">
                <a:solidFill>
                  <a:srgbClr val="EE6E04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39552" y="2348880"/>
            <a:ext cx="345638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финансируются:</a:t>
            </a:r>
          </a:p>
          <a:p>
            <a:endParaRPr lang="ru-RU" sz="4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ОМС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2000" b="1" dirty="0" smtClean="0">
                <a:solidFill>
                  <a:srgbClr val="EE6E04"/>
                </a:solidFill>
                <a:latin typeface="Arial Black" pitchFamily="34" charset="0"/>
              </a:rPr>
              <a:t>55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2000" b="1" dirty="0" smtClean="0">
                <a:solidFill>
                  <a:srgbClr val="EE6E04"/>
                </a:solidFill>
                <a:latin typeface="Arial Black" pitchFamily="34" charset="0"/>
              </a:rPr>
              <a:t>16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в т. ч. не участвуют в ТПГГ  4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4C31-1D11-4E80-A0F4-4FB0F296853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39552" y="4077072"/>
            <a:ext cx="3456384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уровень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2400" dirty="0" smtClean="0">
                <a:solidFill>
                  <a:srgbClr val="EE6E04"/>
                </a:solidFill>
                <a:latin typeface="Arial Black" pitchFamily="34" charset="0"/>
              </a:rPr>
              <a:t>31</a:t>
            </a:r>
            <a:endParaRPr lang="ru-RU" dirty="0" smtClean="0">
              <a:solidFill>
                <a:srgbClr val="EE6E04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II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уровень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2400" b="1" dirty="0" smtClean="0">
                <a:solidFill>
                  <a:srgbClr val="EE6E04"/>
                </a:solidFill>
                <a:latin typeface="Arial Black" pitchFamily="34" charset="0"/>
              </a:rPr>
              <a:t>24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III </a:t>
            </a: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уровень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2400" b="1" dirty="0" smtClean="0">
                <a:solidFill>
                  <a:srgbClr val="EE6E04"/>
                </a:solidFill>
                <a:latin typeface="Arial Black" pitchFamily="34" charset="0"/>
              </a:rPr>
              <a:t>10</a:t>
            </a:r>
          </a:p>
          <a:p>
            <a:pPr>
              <a:lnSpc>
                <a:spcPct val="80000"/>
              </a:lnSpc>
            </a:pPr>
            <a:endParaRPr lang="ru-RU" sz="1050" b="1" dirty="0" smtClean="0">
              <a:solidFill>
                <a:srgbClr val="FF660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оказывают ВМП </a:t>
            </a:r>
            <a:r>
              <a:rPr lang="ru-RU" sz="2400" b="1" dirty="0" smtClean="0">
                <a:solidFill>
                  <a:srgbClr val="EE6E04"/>
                </a:solidFill>
                <a:latin typeface="Arial Black" pitchFamily="34" charset="0"/>
              </a:rPr>
              <a:t>11</a:t>
            </a:r>
            <a:endParaRPr lang="ru-RU" b="1" dirty="0">
              <a:solidFill>
                <a:srgbClr val="EE6E04"/>
              </a:solidFill>
              <a:latin typeface="Arial Black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67544" y="260648"/>
            <a:ext cx="5400600" cy="588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ресурсы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4" name="Рисунок 33" descr="576px-Coat_of_Arms_of_Kursk_obla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35" name="Рисунок 34" descr="6_07%20ryuginrnprhrbrsf%20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39" name="Прямоугольник 38"/>
          <p:cNvSpPr/>
          <p:nvPr/>
        </p:nvSpPr>
        <p:spPr>
          <a:xfrm>
            <a:off x="3851920" y="2204864"/>
            <a:ext cx="338437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EE6E04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оказывают первичную медико-санитарную помощь: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923928" y="3140968"/>
            <a:ext cx="4932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поликлиник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2000" dirty="0" smtClean="0">
                <a:solidFill>
                  <a:srgbClr val="EE6E04"/>
                </a:solidFill>
                <a:latin typeface="Arial Black" pitchFamily="34" charset="0"/>
              </a:rPr>
              <a:t>14</a:t>
            </a:r>
          </a:p>
          <a:p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поликлинических отделений  </a:t>
            </a:r>
            <a:r>
              <a:rPr lang="ru-RU" sz="2000" dirty="0" smtClean="0">
                <a:solidFill>
                  <a:srgbClr val="EE6E04"/>
                </a:solidFill>
                <a:latin typeface="Arial Black" pitchFamily="34" charset="0"/>
              </a:rPr>
              <a:t>28</a:t>
            </a:r>
            <a:endParaRPr lang="ru-RU" sz="2000" dirty="0" smtClean="0"/>
          </a:p>
          <a:p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врачебных амбулаторий  </a:t>
            </a:r>
            <a:r>
              <a:rPr lang="ru-RU" sz="2000" dirty="0" smtClean="0">
                <a:solidFill>
                  <a:srgbClr val="EE6E04"/>
                </a:solidFill>
                <a:latin typeface="Arial Black" pitchFamily="34" charset="0"/>
              </a:rPr>
              <a:t>29</a:t>
            </a:r>
            <a:endParaRPr lang="ru-RU" sz="2000" dirty="0" smtClean="0"/>
          </a:p>
          <a:p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участковых больниц  </a:t>
            </a:r>
            <a:r>
              <a:rPr lang="ru-RU" sz="2000" dirty="0" smtClean="0">
                <a:solidFill>
                  <a:srgbClr val="EE6E04"/>
                </a:solidFill>
                <a:latin typeface="Arial Black" pitchFamily="34" charset="0"/>
              </a:rPr>
              <a:t>6</a:t>
            </a:r>
            <a:endParaRPr lang="ru-RU" sz="2000" dirty="0" smtClean="0"/>
          </a:p>
          <a:p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офисы врачей общей практики  </a:t>
            </a:r>
            <a:r>
              <a:rPr lang="ru-RU" sz="2000" dirty="0" smtClean="0">
                <a:solidFill>
                  <a:srgbClr val="EE6E04"/>
                </a:solidFill>
                <a:latin typeface="Arial Black" pitchFamily="34" charset="0"/>
              </a:rPr>
              <a:t>22</a:t>
            </a:r>
            <a:endParaRPr lang="ru-RU" sz="2000" dirty="0" smtClean="0"/>
          </a:p>
          <a:p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ФАП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2000" dirty="0" smtClean="0">
                <a:solidFill>
                  <a:srgbClr val="EE6E04"/>
                </a:solidFill>
                <a:latin typeface="Arial Black" pitchFamily="34" charset="0"/>
              </a:rPr>
              <a:t>601</a:t>
            </a:r>
            <a:endParaRPr lang="ru-RU" sz="2000" dirty="0" smtClean="0"/>
          </a:p>
          <a:p>
            <a:endParaRPr lang="ru-RU" sz="2400" dirty="0"/>
          </a:p>
        </p:txBody>
      </p:sp>
      <p:pic>
        <p:nvPicPr>
          <p:cNvPr id="42" name="Рисунок 41" descr="semja-i-medicina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lum/>
          </a:blip>
          <a:stretch>
            <a:fillRect/>
          </a:stretch>
        </p:blipFill>
        <p:spPr>
          <a:xfrm>
            <a:off x="7092280" y="2132856"/>
            <a:ext cx="1268760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7544" y="1124744"/>
            <a:ext cx="712879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F6600"/>
              </a:buClr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недостаточная доступность медицинской помощи, особенно для  жителей сельских населенных пунктов;</a:t>
            </a:r>
          </a:p>
          <a:p>
            <a:pPr algn="just">
              <a:spcAft>
                <a:spcPts val="1000"/>
              </a:spcAft>
              <a:buClr>
                <a:srgbClr val="FF6600"/>
              </a:buClr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кадровый дефицит, особенно в первичном звене здравоохранения</a:t>
            </a:r>
          </a:p>
          <a:p>
            <a:pPr algn="just">
              <a:spcAft>
                <a:spcPts val="1000"/>
              </a:spcAft>
              <a:buClr>
                <a:srgbClr val="FF6600"/>
              </a:buClr>
              <a:buSzPct val="150000"/>
              <a:buFont typeface="Wingdings" pitchFamily="2" charset="2"/>
              <a:buChar char="ü"/>
            </a:pPr>
            <a:endParaRPr lang="ru-RU" b="1" dirty="0" smtClean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000"/>
              </a:spcAft>
              <a:buClr>
                <a:srgbClr val="FF6600"/>
              </a:buClr>
              <a:buSzPct val="150000"/>
              <a:buFont typeface="Wingdings" pitchFamily="2" charset="2"/>
              <a:buChar char="ü"/>
            </a:pPr>
            <a:endParaRPr lang="ru-RU" b="1" dirty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000"/>
              </a:spcAft>
              <a:buClr>
                <a:srgbClr val="FF6600"/>
              </a:buClr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моральный и физический износ материально-технической базы :</a:t>
            </a:r>
          </a:p>
          <a:p>
            <a:pPr algn="just">
              <a:spcAft>
                <a:spcPts val="1000"/>
              </a:spcAft>
              <a:buClr>
                <a:srgbClr val="FF6600"/>
              </a:buClr>
              <a:buSzPct val="150000"/>
            </a:pPr>
            <a:endParaRPr lang="ru-RU" b="1" dirty="0" smtClean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000"/>
              </a:spcAft>
              <a:buClr>
                <a:srgbClr val="FF6600"/>
              </a:buClr>
              <a:buSzPct val="150000"/>
            </a:pPr>
            <a:endParaRPr lang="ru-RU" b="1" dirty="0" smtClean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000"/>
              </a:spcAft>
              <a:buClr>
                <a:srgbClr val="FF6600"/>
              </a:buClr>
              <a:buSzPct val="150000"/>
            </a:pPr>
            <a:endParaRPr lang="ru-RU" b="1" dirty="0" smtClean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6600"/>
              </a:buClr>
              <a:buSzPct val="150000"/>
            </a:pPr>
            <a:endParaRPr lang="ru-RU" sz="900" b="1" dirty="0" smtClean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000"/>
              </a:spcAft>
              <a:buClr>
                <a:srgbClr val="FF6600"/>
              </a:buClr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отсутствие у населения приверженности к здоровому образу жизни;</a:t>
            </a:r>
          </a:p>
          <a:p>
            <a:pPr algn="just">
              <a:spcAft>
                <a:spcPts val="1000"/>
              </a:spcAft>
              <a:buClr>
                <a:srgbClr val="FF6600"/>
              </a:buClr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отсутствие единого информационного пространства в здравоохранении;</a:t>
            </a:r>
          </a:p>
          <a:p>
            <a:pPr algn="just">
              <a:spcAft>
                <a:spcPts val="1000"/>
              </a:spcAft>
              <a:buClr>
                <a:srgbClr val="FF6600"/>
              </a:buClr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проблемы с  финансированием здравоохранения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03648" y="3356992"/>
            <a:ext cx="4608512" cy="13681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31640" y="2204864"/>
            <a:ext cx="4608512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3501008"/>
            <a:ext cx="4608512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EE6E04"/>
                </a:solidFill>
                <a:latin typeface="Arial Black" pitchFamily="34" charset="0"/>
              </a:rPr>
              <a:t>90%</a:t>
            </a:r>
            <a:r>
              <a:rPr lang="ru-RU" sz="1600" b="1" dirty="0" smtClean="0">
                <a:solidFill>
                  <a:srgbClr val="1A4652"/>
                </a:solidFill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зданий медицинских организаций  нуждаются в проведении текущего и капитального ремонтов,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Bahnschrift Condensed" pitchFamily="34" charset="0"/>
            </a:endParaRPr>
          </a:p>
          <a:p>
            <a:r>
              <a:rPr lang="ru-RU" sz="2000" b="1" dirty="0" smtClean="0">
                <a:solidFill>
                  <a:srgbClr val="EE6E04"/>
                </a:solidFill>
                <a:latin typeface="Arial Black" pitchFamily="34" charset="0"/>
              </a:rPr>
              <a:t>84%</a:t>
            </a:r>
            <a:r>
              <a:rPr lang="ru-RU" sz="1600" b="1" dirty="0" smtClean="0">
                <a:solidFill>
                  <a:srgbClr val="1A4652"/>
                </a:solidFill>
                <a:latin typeface="Arial Narrow" pitchFamily="34" charset="0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ФАПов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 требуют ремонта или замены;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Bahnschrift Condensed" pitchFamily="34" charset="0"/>
            </a:endParaRPr>
          </a:p>
          <a:p>
            <a:r>
              <a:rPr lang="ru-RU" sz="2000" b="1" dirty="0" smtClean="0">
                <a:solidFill>
                  <a:srgbClr val="EE6E04"/>
                </a:solidFill>
                <a:latin typeface="Arial Black" pitchFamily="34" charset="0"/>
              </a:rPr>
              <a:t>70%</a:t>
            </a:r>
            <a:r>
              <a:rPr lang="ru-RU" sz="2000" b="1" dirty="0" smtClean="0">
                <a:solidFill>
                  <a:srgbClr val="F57B17"/>
                </a:solidFill>
                <a:latin typeface="Arial Black" pitchFamily="34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износ медицинского оборудования</a:t>
            </a:r>
            <a:r>
              <a:rPr lang="ru-RU" sz="1400" b="1" dirty="0" smtClean="0">
                <a:solidFill>
                  <a:srgbClr val="1A4652"/>
                </a:solidFill>
                <a:latin typeface="Arial Narrow" pitchFamily="34" charset="0"/>
              </a:rPr>
              <a:t>.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проблемы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227687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E6E04"/>
                </a:solidFill>
                <a:latin typeface="Arial Black" pitchFamily="34" charset="0"/>
              </a:rPr>
              <a:t>280 чел</a:t>
            </a:r>
            <a:r>
              <a:rPr lang="ru-RU" sz="1600" b="1" dirty="0" smtClean="0">
                <a:solidFill>
                  <a:srgbClr val="EE6E04"/>
                </a:solidFill>
                <a:latin typeface="Arial Black" pitchFamily="34" charset="0"/>
              </a:rPr>
              <a:t>.   </a:t>
            </a:r>
            <a:r>
              <a:rPr lang="ru-RU" sz="1200" b="1" dirty="0" smtClean="0">
                <a:solidFill>
                  <a:srgbClr val="EE6E04"/>
                </a:solidFill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дефицит врачей</a:t>
            </a:r>
          </a:p>
          <a:p>
            <a:r>
              <a:rPr lang="ru-RU" b="1" dirty="0" smtClean="0">
                <a:solidFill>
                  <a:srgbClr val="EE6E04"/>
                </a:solidFill>
                <a:latin typeface="Arial Black" pitchFamily="34" charset="0"/>
              </a:rPr>
              <a:t>180 чел</a:t>
            </a:r>
            <a:r>
              <a:rPr lang="ru-RU" sz="1600" b="1" dirty="0" smtClean="0">
                <a:solidFill>
                  <a:srgbClr val="EE6E04"/>
                </a:solidFill>
                <a:latin typeface="Arial Black" pitchFamily="34" charset="0"/>
              </a:rPr>
              <a:t>. </a:t>
            </a:r>
            <a:r>
              <a:rPr lang="ru-RU" sz="1200" b="1" dirty="0" smtClean="0">
                <a:solidFill>
                  <a:srgbClr val="EE6E04"/>
                </a:solidFill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дефицит среднего медперсонала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проблемы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188640"/>
            <a:ext cx="5400600" cy="129614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1560" y="548680"/>
            <a:ext cx="5112568" cy="588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недостаточная доступность первичной медико-санитарной помощи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188640"/>
            <a:ext cx="5212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2132856"/>
            <a:ext cx="6912768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ограниченная доступность приема врача, особенно в сельской местности;</a:t>
            </a:r>
          </a:p>
          <a:p>
            <a:pPr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нерациональная логистика пациентов внутри учреждений, недостаточная доступность записи на прием к врачу, длительное время ожидания у кабинета врача;</a:t>
            </a:r>
          </a:p>
          <a:p>
            <a:pPr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ограниченная доступность диагностических исследований;</a:t>
            </a:r>
          </a:p>
          <a:p>
            <a:pPr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ограниченная доступность получения квалифицированных консультаций специалистов региональных и федеральных центров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7020272" y="3284984"/>
            <a:ext cx="1309974" cy="923330"/>
            <a:chOff x="6876256" y="1340768"/>
            <a:chExt cx="1309974" cy="92333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876256" y="1412776"/>
              <a:ext cx="13099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rgbClr val="C00000"/>
                  </a:solidFill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«    »</a:t>
              </a:r>
              <a:endParaRPr lang="ru-RU" sz="4800" dirty="0">
                <a:solidFill>
                  <a:srgbClr val="C000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236296" y="1340768"/>
              <a:ext cx="6591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b="1" dirty="0" smtClean="0">
                  <a:solidFill>
                    <a:srgbClr val="C00000"/>
                  </a:solidFill>
                  <a:latin typeface="Arial Narrow" pitchFamily="34" charset="0"/>
                  <a:cs typeface="Times New Roman" pitchFamily="18" charset="0"/>
                </a:rPr>
                <a:t>– </a:t>
              </a:r>
              <a:endParaRPr lang="ru-RU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решение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980728"/>
            <a:ext cx="532859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E6E04"/>
                </a:solidFill>
                <a:latin typeface="Bahnschrift Condensed" pitchFamily="34" charset="0"/>
              </a:rPr>
              <a:t>формирование инфраструктуры первичного звена в сельской местности </a:t>
            </a:r>
            <a:endParaRPr lang="ru-RU" sz="2400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grpSp>
        <p:nvGrpSpPr>
          <p:cNvPr id="6" name="Группа 94"/>
          <p:cNvGrpSpPr/>
          <p:nvPr/>
        </p:nvGrpSpPr>
        <p:grpSpPr>
          <a:xfrm>
            <a:off x="323528" y="4941168"/>
            <a:ext cx="3456384" cy="958620"/>
            <a:chOff x="4283968" y="2276872"/>
            <a:chExt cx="4032448" cy="1590902"/>
          </a:xfrm>
        </p:grpSpPr>
        <p:pic>
          <p:nvPicPr>
            <p:cNvPr id="48" name="Рисунок 47" descr="5teps442lj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r="69440" b="65043"/>
            <a:stretch>
              <a:fillRect/>
            </a:stretch>
          </p:blipFill>
          <p:spPr>
            <a:xfrm>
              <a:off x="4283968" y="2809370"/>
              <a:ext cx="504056" cy="403606"/>
            </a:xfrm>
            <a:prstGeom prst="rect">
              <a:avLst/>
            </a:prstGeom>
          </p:spPr>
        </p:pic>
        <p:pic>
          <p:nvPicPr>
            <p:cNvPr id="49" name="Рисунок 48" descr="5teps442ljs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68914" t="38081" b="33253"/>
            <a:stretch>
              <a:fillRect/>
            </a:stretch>
          </p:blipFill>
          <p:spPr>
            <a:xfrm>
              <a:off x="4283968" y="3284984"/>
              <a:ext cx="557764" cy="425920"/>
            </a:xfrm>
            <a:prstGeom prst="rect">
              <a:avLst/>
            </a:prstGeom>
          </p:spPr>
        </p:pic>
        <p:pic>
          <p:nvPicPr>
            <p:cNvPr id="50" name="Рисунок 13" descr="3848183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2276872"/>
              <a:ext cx="288032" cy="43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4860032" y="3356995"/>
              <a:ext cx="792089" cy="51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latin typeface="Bahnschrift Condensed" pitchFamily="34" charset="0"/>
                </a:rPr>
                <a:t>ФАП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860032" y="2852939"/>
              <a:ext cx="3456384" cy="51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latin typeface="Bahnschrift Condensed" pitchFamily="34" charset="0"/>
                </a:rPr>
                <a:t>офис врача общей практики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860032" y="2348881"/>
              <a:ext cx="3456384" cy="51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latin typeface="Bahnschrift Condensed" pitchFamily="34" charset="0"/>
                </a:rPr>
                <a:t>районная поликлиника</a:t>
              </a:r>
            </a:p>
          </p:txBody>
        </p:sp>
      </p:grpSp>
      <p:grpSp>
        <p:nvGrpSpPr>
          <p:cNvPr id="7" name="Группа 71"/>
          <p:cNvGrpSpPr/>
          <p:nvPr/>
        </p:nvGrpSpPr>
        <p:grpSpPr>
          <a:xfrm>
            <a:off x="683568" y="2204864"/>
            <a:ext cx="2232248" cy="2664296"/>
            <a:chOff x="539552" y="1628800"/>
            <a:chExt cx="3384376" cy="3384376"/>
          </a:xfrm>
        </p:grpSpPr>
        <p:sp>
          <p:nvSpPr>
            <p:cNvPr id="46" name="Полилиния 45"/>
            <p:cNvSpPr/>
            <p:nvPr/>
          </p:nvSpPr>
          <p:spPr>
            <a:xfrm>
              <a:off x="539552" y="1628800"/>
              <a:ext cx="3384376" cy="3384376"/>
            </a:xfrm>
            <a:custGeom>
              <a:avLst/>
              <a:gdLst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16454 w 827617"/>
                <a:gd name="connsiteY36" fmla="*/ 748242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827617" h="1057275">
                  <a:moveTo>
                    <a:pt x="35454" y="202142"/>
                  </a:moveTo>
                  <a:cubicBezTo>
                    <a:pt x="40746" y="188384"/>
                    <a:pt x="77258" y="176213"/>
                    <a:pt x="83079" y="167217"/>
                  </a:cubicBezTo>
                  <a:cubicBezTo>
                    <a:pt x="88900" y="158221"/>
                    <a:pt x="70908" y="157163"/>
                    <a:pt x="70379" y="148167"/>
                  </a:cubicBezTo>
                  <a:cubicBezTo>
                    <a:pt x="69850" y="139171"/>
                    <a:pt x="76729" y="129646"/>
                    <a:pt x="79904" y="113242"/>
                  </a:cubicBezTo>
                  <a:cubicBezTo>
                    <a:pt x="83079" y="96838"/>
                    <a:pt x="78846" y="56092"/>
                    <a:pt x="89429" y="49742"/>
                  </a:cubicBezTo>
                  <a:cubicBezTo>
                    <a:pt x="100012" y="43392"/>
                    <a:pt x="130175" y="82021"/>
                    <a:pt x="143404" y="75142"/>
                  </a:cubicBezTo>
                  <a:cubicBezTo>
                    <a:pt x="156633" y="68263"/>
                    <a:pt x="153458" y="16934"/>
                    <a:pt x="168804" y="8467"/>
                  </a:cubicBezTo>
                  <a:cubicBezTo>
                    <a:pt x="184150" y="0"/>
                    <a:pt x="202671" y="20109"/>
                    <a:pt x="235479" y="24342"/>
                  </a:cubicBezTo>
                  <a:cubicBezTo>
                    <a:pt x="268287" y="28575"/>
                    <a:pt x="339725" y="27517"/>
                    <a:pt x="365654" y="33867"/>
                  </a:cubicBezTo>
                  <a:cubicBezTo>
                    <a:pt x="391583" y="40217"/>
                    <a:pt x="377825" y="56621"/>
                    <a:pt x="391054" y="62442"/>
                  </a:cubicBezTo>
                  <a:cubicBezTo>
                    <a:pt x="404283" y="68263"/>
                    <a:pt x="431271" y="69321"/>
                    <a:pt x="445029" y="68792"/>
                  </a:cubicBezTo>
                  <a:cubicBezTo>
                    <a:pt x="458787" y="68263"/>
                    <a:pt x="466196" y="61384"/>
                    <a:pt x="473604" y="59267"/>
                  </a:cubicBezTo>
                  <a:cubicBezTo>
                    <a:pt x="481012" y="57150"/>
                    <a:pt x="469900" y="54505"/>
                    <a:pt x="489479" y="56092"/>
                  </a:cubicBezTo>
                  <a:cubicBezTo>
                    <a:pt x="509058" y="57679"/>
                    <a:pt x="569383" y="55563"/>
                    <a:pt x="591079" y="68792"/>
                  </a:cubicBezTo>
                  <a:cubicBezTo>
                    <a:pt x="612775" y="82021"/>
                    <a:pt x="610129" y="125413"/>
                    <a:pt x="619654" y="135467"/>
                  </a:cubicBezTo>
                  <a:cubicBezTo>
                    <a:pt x="629179" y="145521"/>
                    <a:pt x="637646" y="137584"/>
                    <a:pt x="648229" y="129117"/>
                  </a:cubicBezTo>
                  <a:cubicBezTo>
                    <a:pt x="658812" y="120650"/>
                    <a:pt x="670454" y="88371"/>
                    <a:pt x="683154" y="84667"/>
                  </a:cubicBezTo>
                  <a:cubicBezTo>
                    <a:pt x="695854" y="80963"/>
                    <a:pt x="719137" y="94192"/>
                    <a:pt x="724429" y="106892"/>
                  </a:cubicBezTo>
                  <a:cubicBezTo>
                    <a:pt x="729721" y="119592"/>
                    <a:pt x="711200" y="151342"/>
                    <a:pt x="714904" y="160867"/>
                  </a:cubicBezTo>
                  <a:cubicBezTo>
                    <a:pt x="718608" y="170392"/>
                    <a:pt x="732366" y="157692"/>
                    <a:pt x="746654" y="164042"/>
                  </a:cubicBezTo>
                  <a:cubicBezTo>
                    <a:pt x="760942" y="170392"/>
                    <a:pt x="787400" y="187325"/>
                    <a:pt x="800629" y="198967"/>
                  </a:cubicBezTo>
                  <a:cubicBezTo>
                    <a:pt x="813858" y="210609"/>
                    <a:pt x="827617" y="223309"/>
                    <a:pt x="826029" y="233892"/>
                  </a:cubicBezTo>
                  <a:cubicBezTo>
                    <a:pt x="824442" y="244475"/>
                    <a:pt x="798512" y="250296"/>
                    <a:pt x="791104" y="262467"/>
                  </a:cubicBezTo>
                  <a:cubicBezTo>
                    <a:pt x="783696" y="274638"/>
                    <a:pt x="785283" y="291571"/>
                    <a:pt x="781579" y="306917"/>
                  </a:cubicBezTo>
                  <a:cubicBezTo>
                    <a:pt x="777875" y="322263"/>
                    <a:pt x="769937" y="341313"/>
                    <a:pt x="768879" y="354542"/>
                  </a:cubicBezTo>
                  <a:cubicBezTo>
                    <a:pt x="767821" y="367771"/>
                    <a:pt x="773112" y="375180"/>
                    <a:pt x="775229" y="386292"/>
                  </a:cubicBezTo>
                  <a:cubicBezTo>
                    <a:pt x="777346" y="397404"/>
                    <a:pt x="790575" y="409046"/>
                    <a:pt x="781579" y="421217"/>
                  </a:cubicBezTo>
                  <a:cubicBezTo>
                    <a:pt x="772583" y="433388"/>
                    <a:pt x="739246" y="451909"/>
                    <a:pt x="721254" y="459317"/>
                  </a:cubicBezTo>
                  <a:cubicBezTo>
                    <a:pt x="703262" y="466725"/>
                    <a:pt x="683154" y="461963"/>
                    <a:pt x="673629" y="465667"/>
                  </a:cubicBezTo>
                  <a:cubicBezTo>
                    <a:pt x="664104" y="469371"/>
                    <a:pt x="668337" y="473075"/>
                    <a:pt x="664104" y="481542"/>
                  </a:cubicBezTo>
                  <a:cubicBezTo>
                    <a:pt x="659871" y="490009"/>
                    <a:pt x="657754" y="506413"/>
                    <a:pt x="648229" y="516467"/>
                  </a:cubicBezTo>
                  <a:cubicBezTo>
                    <a:pt x="638704" y="526521"/>
                    <a:pt x="620183" y="525992"/>
                    <a:pt x="606954" y="541867"/>
                  </a:cubicBezTo>
                  <a:cubicBezTo>
                    <a:pt x="593725" y="557742"/>
                    <a:pt x="577321" y="587375"/>
                    <a:pt x="568854" y="611717"/>
                  </a:cubicBezTo>
                  <a:cubicBezTo>
                    <a:pt x="560387" y="636059"/>
                    <a:pt x="572029" y="670984"/>
                    <a:pt x="556154" y="687917"/>
                  </a:cubicBezTo>
                  <a:cubicBezTo>
                    <a:pt x="540279" y="704850"/>
                    <a:pt x="495300" y="703792"/>
                    <a:pt x="473604" y="713317"/>
                  </a:cubicBezTo>
                  <a:cubicBezTo>
                    <a:pt x="451908" y="722842"/>
                    <a:pt x="429509" y="748118"/>
                    <a:pt x="425979" y="745067"/>
                  </a:cubicBezTo>
                  <a:cubicBezTo>
                    <a:pt x="422449" y="742016"/>
                    <a:pt x="451379" y="707496"/>
                    <a:pt x="452421" y="695011"/>
                  </a:cubicBezTo>
                  <a:cubicBezTo>
                    <a:pt x="449246" y="713532"/>
                    <a:pt x="413982" y="821920"/>
                    <a:pt x="406929" y="856192"/>
                  </a:cubicBezTo>
                  <a:cubicBezTo>
                    <a:pt x="399876" y="890464"/>
                    <a:pt x="413279" y="892175"/>
                    <a:pt x="410104" y="900642"/>
                  </a:cubicBezTo>
                  <a:cubicBezTo>
                    <a:pt x="406929" y="909109"/>
                    <a:pt x="399521" y="900113"/>
                    <a:pt x="387879" y="906992"/>
                  </a:cubicBezTo>
                  <a:cubicBezTo>
                    <a:pt x="376237" y="913871"/>
                    <a:pt x="355600" y="932392"/>
                    <a:pt x="340254" y="941917"/>
                  </a:cubicBezTo>
                  <a:cubicBezTo>
                    <a:pt x="324908" y="951442"/>
                    <a:pt x="312737" y="955146"/>
                    <a:pt x="295804" y="964142"/>
                  </a:cubicBezTo>
                  <a:cubicBezTo>
                    <a:pt x="278871" y="973138"/>
                    <a:pt x="250825" y="992188"/>
                    <a:pt x="238654" y="995892"/>
                  </a:cubicBezTo>
                  <a:cubicBezTo>
                    <a:pt x="226483" y="999596"/>
                    <a:pt x="229129" y="981075"/>
                    <a:pt x="222779" y="986367"/>
                  </a:cubicBezTo>
                  <a:cubicBezTo>
                    <a:pt x="216429" y="991659"/>
                    <a:pt x="203729" y="1017588"/>
                    <a:pt x="200554" y="1027642"/>
                  </a:cubicBezTo>
                  <a:cubicBezTo>
                    <a:pt x="197379" y="1037696"/>
                    <a:pt x="213783" y="1042988"/>
                    <a:pt x="203729" y="1046692"/>
                  </a:cubicBezTo>
                  <a:cubicBezTo>
                    <a:pt x="193675" y="1050396"/>
                    <a:pt x="155046" y="1057275"/>
                    <a:pt x="140229" y="1049867"/>
                  </a:cubicBezTo>
                  <a:cubicBezTo>
                    <a:pt x="125412" y="1042459"/>
                    <a:pt x="117475" y="1013355"/>
                    <a:pt x="114829" y="1002242"/>
                  </a:cubicBezTo>
                  <a:cubicBezTo>
                    <a:pt x="112183" y="991129"/>
                    <a:pt x="125941" y="990071"/>
                    <a:pt x="124354" y="983192"/>
                  </a:cubicBezTo>
                  <a:cubicBezTo>
                    <a:pt x="122767" y="976313"/>
                    <a:pt x="98425" y="974196"/>
                    <a:pt x="105304" y="960967"/>
                  </a:cubicBezTo>
                  <a:cubicBezTo>
                    <a:pt x="112183" y="947738"/>
                    <a:pt x="156104" y="919163"/>
                    <a:pt x="165629" y="903817"/>
                  </a:cubicBezTo>
                  <a:cubicBezTo>
                    <a:pt x="175154" y="888471"/>
                    <a:pt x="157162" y="880534"/>
                    <a:pt x="162454" y="868892"/>
                  </a:cubicBezTo>
                  <a:cubicBezTo>
                    <a:pt x="167746" y="857250"/>
                    <a:pt x="196321" y="846138"/>
                    <a:pt x="197379" y="833967"/>
                  </a:cubicBezTo>
                  <a:cubicBezTo>
                    <a:pt x="198437" y="821796"/>
                    <a:pt x="173566" y="807509"/>
                    <a:pt x="168804" y="795867"/>
                  </a:cubicBezTo>
                  <a:cubicBezTo>
                    <a:pt x="164042" y="784225"/>
                    <a:pt x="174096" y="773113"/>
                    <a:pt x="168804" y="764117"/>
                  </a:cubicBezTo>
                  <a:cubicBezTo>
                    <a:pt x="163512" y="755121"/>
                    <a:pt x="140229" y="750888"/>
                    <a:pt x="137054" y="741892"/>
                  </a:cubicBezTo>
                  <a:cubicBezTo>
                    <a:pt x="133879" y="732896"/>
                    <a:pt x="155046" y="718609"/>
                    <a:pt x="149754" y="710142"/>
                  </a:cubicBezTo>
                  <a:cubicBezTo>
                    <a:pt x="144462" y="701675"/>
                    <a:pt x="116946" y="693738"/>
                    <a:pt x="105304" y="691092"/>
                  </a:cubicBezTo>
                  <a:cubicBezTo>
                    <a:pt x="93662" y="688446"/>
                    <a:pt x="88900" y="696913"/>
                    <a:pt x="79904" y="694267"/>
                  </a:cubicBezTo>
                  <a:cubicBezTo>
                    <a:pt x="70908" y="691621"/>
                    <a:pt x="58737" y="684213"/>
                    <a:pt x="51329" y="675217"/>
                  </a:cubicBezTo>
                  <a:cubicBezTo>
                    <a:pt x="43921" y="666221"/>
                    <a:pt x="34925" y="648759"/>
                    <a:pt x="35454" y="640292"/>
                  </a:cubicBezTo>
                  <a:cubicBezTo>
                    <a:pt x="35983" y="631825"/>
                    <a:pt x="58208" y="631825"/>
                    <a:pt x="54504" y="624417"/>
                  </a:cubicBezTo>
                  <a:cubicBezTo>
                    <a:pt x="50800" y="617009"/>
                    <a:pt x="18521" y="608013"/>
                    <a:pt x="13229" y="595842"/>
                  </a:cubicBezTo>
                  <a:cubicBezTo>
                    <a:pt x="7937" y="583671"/>
                    <a:pt x="0" y="559859"/>
                    <a:pt x="22754" y="551392"/>
                  </a:cubicBezTo>
                  <a:cubicBezTo>
                    <a:pt x="45508" y="542925"/>
                    <a:pt x="121708" y="547159"/>
                    <a:pt x="149754" y="545042"/>
                  </a:cubicBezTo>
                  <a:cubicBezTo>
                    <a:pt x="177800" y="542925"/>
                    <a:pt x="187325" y="546100"/>
                    <a:pt x="191029" y="538692"/>
                  </a:cubicBezTo>
                  <a:cubicBezTo>
                    <a:pt x="194733" y="531284"/>
                    <a:pt x="170921" y="513292"/>
                    <a:pt x="171979" y="500592"/>
                  </a:cubicBezTo>
                  <a:cubicBezTo>
                    <a:pt x="173037" y="487892"/>
                    <a:pt x="196321" y="473604"/>
                    <a:pt x="197379" y="462492"/>
                  </a:cubicBezTo>
                  <a:cubicBezTo>
                    <a:pt x="198437" y="451380"/>
                    <a:pt x="179916" y="448734"/>
                    <a:pt x="178329" y="433917"/>
                  </a:cubicBezTo>
                  <a:cubicBezTo>
                    <a:pt x="176742" y="419100"/>
                    <a:pt x="200025" y="392642"/>
                    <a:pt x="187854" y="373592"/>
                  </a:cubicBezTo>
                  <a:cubicBezTo>
                    <a:pt x="175683" y="354542"/>
                    <a:pt x="123296" y="337079"/>
                    <a:pt x="105304" y="319617"/>
                  </a:cubicBezTo>
                  <a:cubicBezTo>
                    <a:pt x="87312" y="302155"/>
                    <a:pt x="88900" y="280459"/>
                    <a:pt x="79904" y="268817"/>
                  </a:cubicBezTo>
                  <a:cubicBezTo>
                    <a:pt x="70908" y="257175"/>
                    <a:pt x="59267" y="261409"/>
                    <a:pt x="51329" y="249767"/>
                  </a:cubicBezTo>
                  <a:cubicBezTo>
                    <a:pt x="43392" y="238125"/>
                    <a:pt x="30162" y="215900"/>
                    <a:pt x="35454" y="20214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pic>
          <p:nvPicPr>
            <p:cNvPr id="54" name="Рисунок 53" descr="5teps442lj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r="69440" b="65043"/>
            <a:stretch>
              <a:fillRect/>
            </a:stretch>
          </p:blipFill>
          <p:spPr>
            <a:xfrm>
              <a:off x="1331640" y="2060848"/>
              <a:ext cx="576064" cy="461264"/>
            </a:xfrm>
            <a:prstGeom prst="rect">
              <a:avLst/>
            </a:prstGeom>
          </p:spPr>
        </p:pic>
        <p:pic>
          <p:nvPicPr>
            <p:cNvPr id="55" name="Рисунок 54" descr="5teps442lj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r="69440" b="65043"/>
            <a:stretch>
              <a:fillRect/>
            </a:stretch>
          </p:blipFill>
          <p:spPr>
            <a:xfrm>
              <a:off x="2555776" y="2132856"/>
              <a:ext cx="576064" cy="461264"/>
            </a:xfrm>
            <a:prstGeom prst="rect">
              <a:avLst/>
            </a:prstGeom>
          </p:spPr>
        </p:pic>
        <p:pic>
          <p:nvPicPr>
            <p:cNvPr id="56" name="Рисунок 55" descr="5teps442lj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r="69440" b="65043"/>
            <a:stretch>
              <a:fillRect/>
            </a:stretch>
          </p:blipFill>
          <p:spPr>
            <a:xfrm>
              <a:off x="1331640" y="3645024"/>
              <a:ext cx="576064" cy="461264"/>
            </a:xfrm>
            <a:prstGeom prst="rect">
              <a:avLst/>
            </a:prstGeom>
          </p:spPr>
        </p:pic>
        <p:pic>
          <p:nvPicPr>
            <p:cNvPr id="57" name="Рисунок 56" descr="5teps442ljs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68914" t="38081" b="33253"/>
            <a:stretch>
              <a:fillRect/>
            </a:stretch>
          </p:blipFill>
          <p:spPr>
            <a:xfrm>
              <a:off x="1475657" y="2564904"/>
              <a:ext cx="446210" cy="288032"/>
            </a:xfrm>
            <a:prstGeom prst="rect">
              <a:avLst/>
            </a:prstGeom>
          </p:spPr>
        </p:pic>
        <p:pic>
          <p:nvPicPr>
            <p:cNvPr id="58" name="Рисунок 57" descr="5teps442ljs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68914" t="38081" b="33253"/>
            <a:stretch>
              <a:fillRect/>
            </a:stretch>
          </p:blipFill>
          <p:spPr>
            <a:xfrm>
              <a:off x="1979713" y="1916832"/>
              <a:ext cx="446210" cy="288032"/>
            </a:xfrm>
            <a:prstGeom prst="rect">
              <a:avLst/>
            </a:prstGeom>
          </p:spPr>
        </p:pic>
        <p:pic>
          <p:nvPicPr>
            <p:cNvPr id="59" name="Рисунок 58" descr="5teps442ljs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68914" t="38081" b="33253"/>
            <a:stretch>
              <a:fillRect/>
            </a:stretch>
          </p:blipFill>
          <p:spPr>
            <a:xfrm>
              <a:off x="1187624" y="1772816"/>
              <a:ext cx="446210" cy="288032"/>
            </a:xfrm>
            <a:prstGeom prst="rect">
              <a:avLst/>
            </a:prstGeom>
          </p:spPr>
        </p:pic>
        <p:pic>
          <p:nvPicPr>
            <p:cNvPr id="60" name="Рисунок 59" descr="5teps442ljs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68914" t="38081" b="33253"/>
            <a:stretch>
              <a:fillRect/>
            </a:stretch>
          </p:blipFill>
          <p:spPr>
            <a:xfrm>
              <a:off x="827585" y="2132856"/>
              <a:ext cx="446210" cy="288032"/>
            </a:xfrm>
            <a:prstGeom prst="rect">
              <a:avLst/>
            </a:prstGeom>
          </p:spPr>
        </p:pic>
        <p:pic>
          <p:nvPicPr>
            <p:cNvPr id="61" name="Рисунок 60" descr="5teps442ljs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68914" t="38081" b="33253"/>
            <a:stretch>
              <a:fillRect/>
            </a:stretch>
          </p:blipFill>
          <p:spPr>
            <a:xfrm>
              <a:off x="2987825" y="2492896"/>
              <a:ext cx="446210" cy="288032"/>
            </a:xfrm>
            <a:prstGeom prst="rect">
              <a:avLst/>
            </a:prstGeom>
          </p:spPr>
        </p:pic>
        <p:pic>
          <p:nvPicPr>
            <p:cNvPr id="62" name="Рисунок 61" descr="5teps442ljs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68914" t="38081" b="33253"/>
            <a:stretch>
              <a:fillRect/>
            </a:stretch>
          </p:blipFill>
          <p:spPr>
            <a:xfrm>
              <a:off x="2483769" y="2636912"/>
              <a:ext cx="446210" cy="288032"/>
            </a:xfrm>
            <a:prstGeom prst="rect">
              <a:avLst/>
            </a:prstGeom>
          </p:spPr>
        </p:pic>
        <p:pic>
          <p:nvPicPr>
            <p:cNvPr id="63" name="Рисунок 62" descr="5teps442ljs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68914" t="38081" b="33253"/>
            <a:stretch>
              <a:fillRect/>
            </a:stretch>
          </p:blipFill>
          <p:spPr>
            <a:xfrm>
              <a:off x="1259633" y="3140968"/>
              <a:ext cx="446210" cy="288032"/>
            </a:xfrm>
            <a:prstGeom prst="rect">
              <a:avLst/>
            </a:prstGeom>
          </p:spPr>
        </p:pic>
        <p:pic>
          <p:nvPicPr>
            <p:cNvPr id="64" name="Рисунок 63" descr="5teps442ljs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68914" t="38081" b="33253"/>
            <a:stretch>
              <a:fillRect/>
            </a:stretch>
          </p:blipFill>
          <p:spPr>
            <a:xfrm>
              <a:off x="827585" y="3429000"/>
              <a:ext cx="446210" cy="288032"/>
            </a:xfrm>
            <a:prstGeom prst="rect">
              <a:avLst/>
            </a:prstGeom>
          </p:spPr>
        </p:pic>
        <p:pic>
          <p:nvPicPr>
            <p:cNvPr id="65" name="Рисунок 64" descr="5teps442ljs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68914" t="38081" b="33253"/>
            <a:stretch>
              <a:fillRect/>
            </a:stretch>
          </p:blipFill>
          <p:spPr>
            <a:xfrm>
              <a:off x="3059833" y="1988840"/>
              <a:ext cx="446210" cy="288032"/>
            </a:xfrm>
            <a:prstGeom prst="rect">
              <a:avLst/>
            </a:prstGeom>
          </p:spPr>
        </p:pic>
        <p:pic>
          <p:nvPicPr>
            <p:cNvPr id="66" name="Рисунок 65" descr="5teps442ljs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68914" t="38081" b="33253"/>
            <a:stretch>
              <a:fillRect/>
            </a:stretch>
          </p:blipFill>
          <p:spPr>
            <a:xfrm>
              <a:off x="2411761" y="3068960"/>
              <a:ext cx="446210" cy="288032"/>
            </a:xfrm>
            <a:prstGeom prst="rect">
              <a:avLst/>
            </a:prstGeom>
          </p:spPr>
        </p:pic>
        <p:pic>
          <p:nvPicPr>
            <p:cNvPr id="67" name="Рисунок 66" descr="5teps442ljs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68914" t="38081" b="33253"/>
            <a:stretch>
              <a:fillRect/>
            </a:stretch>
          </p:blipFill>
          <p:spPr>
            <a:xfrm>
              <a:off x="1619673" y="4005064"/>
              <a:ext cx="446210" cy="288032"/>
            </a:xfrm>
            <a:prstGeom prst="rect">
              <a:avLst/>
            </a:prstGeom>
          </p:spPr>
        </p:pic>
        <p:pic>
          <p:nvPicPr>
            <p:cNvPr id="68" name="Рисунок 67" descr="5teps442ljs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68914" t="38081" b="33253"/>
            <a:stretch>
              <a:fillRect/>
            </a:stretch>
          </p:blipFill>
          <p:spPr>
            <a:xfrm>
              <a:off x="1187625" y="4365104"/>
              <a:ext cx="446210" cy="288032"/>
            </a:xfrm>
            <a:prstGeom prst="rect">
              <a:avLst/>
            </a:prstGeom>
          </p:spPr>
        </p:pic>
        <p:pic>
          <p:nvPicPr>
            <p:cNvPr id="69" name="Рисунок 68" descr="5teps442ljs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68914" t="38081" b="33253"/>
            <a:stretch>
              <a:fillRect/>
            </a:stretch>
          </p:blipFill>
          <p:spPr>
            <a:xfrm>
              <a:off x="1979713" y="2348880"/>
              <a:ext cx="446210" cy="288032"/>
            </a:xfrm>
            <a:prstGeom prst="rect">
              <a:avLst/>
            </a:prstGeom>
          </p:spPr>
        </p:pic>
        <p:pic>
          <p:nvPicPr>
            <p:cNvPr id="70" name="Рисунок 13" descr="3848183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712" y="3068960"/>
              <a:ext cx="432048" cy="646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3" name="Рисунок 72" descr="офис ОВП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1772816"/>
            <a:ext cx="4344483" cy="328881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6084168" y="5229200"/>
            <a:ext cx="2664296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сформировано центра (офиса) ОВП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Bahnschrift Condensed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с охватом населения 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rPr>
              <a:t>до 1700 человек каждый</a:t>
            </a:r>
          </a:p>
          <a:p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27984" y="5229200"/>
            <a:ext cx="16866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  <a:latin typeface="Arial Black" pitchFamily="34" charset="0"/>
              </a:rPr>
              <a:t>&gt;</a:t>
            </a:r>
            <a:r>
              <a:rPr lang="ru-RU" sz="4400" b="1" dirty="0" smtClean="0">
                <a:solidFill>
                  <a:srgbClr val="FF6600"/>
                </a:solidFill>
                <a:latin typeface="Arial Black" pitchFamily="34" charset="0"/>
              </a:rPr>
              <a:t>305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решение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980728"/>
            <a:ext cx="54006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E6E04"/>
                </a:solidFill>
                <a:latin typeface="Bahnschrift Condensed" pitchFamily="34" charset="0"/>
              </a:rPr>
              <a:t>организация медицинских округов</a:t>
            </a:r>
            <a:endParaRPr lang="ru-RU" sz="2400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grpSp>
        <p:nvGrpSpPr>
          <p:cNvPr id="17" name="Группа 29"/>
          <p:cNvGrpSpPr/>
          <p:nvPr/>
        </p:nvGrpSpPr>
        <p:grpSpPr>
          <a:xfrm>
            <a:off x="5796138" y="2924946"/>
            <a:ext cx="1584175" cy="1009006"/>
            <a:chOff x="2555776" y="4869160"/>
            <a:chExt cx="2164189" cy="1334081"/>
          </a:xfrm>
        </p:grpSpPr>
        <p:sp>
          <p:nvSpPr>
            <p:cNvPr id="36" name="Полилиния 35"/>
            <p:cNvSpPr/>
            <p:nvPr/>
          </p:nvSpPr>
          <p:spPr>
            <a:xfrm>
              <a:off x="3420380" y="5268635"/>
              <a:ext cx="712456" cy="934606"/>
            </a:xfrm>
            <a:custGeom>
              <a:avLst/>
              <a:gdLst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16454 w 827617"/>
                <a:gd name="connsiteY36" fmla="*/ 748242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827617" h="1057275">
                  <a:moveTo>
                    <a:pt x="35454" y="202142"/>
                  </a:moveTo>
                  <a:cubicBezTo>
                    <a:pt x="40746" y="188384"/>
                    <a:pt x="77258" y="176213"/>
                    <a:pt x="83079" y="167217"/>
                  </a:cubicBezTo>
                  <a:cubicBezTo>
                    <a:pt x="88900" y="158221"/>
                    <a:pt x="70908" y="157163"/>
                    <a:pt x="70379" y="148167"/>
                  </a:cubicBezTo>
                  <a:cubicBezTo>
                    <a:pt x="69850" y="139171"/>
                    <a:pt x="76729" y="129646"/>
                    <a:pt x="79904" y="113242"/>
                  </a:cubicBezTo>
                  <a:cubicBezTo>
                    <a:pt x="83079" y="96838"/>
                    <a:pt x="78846" y="56092"/>
                    <a:pt x="89429" y="49742"/>
                  </a:cubicBezTo>
                  <a:cubicBezTo>
                    <a:pt x="100012" y="43392"/>
                    <a:pt x="130175" y="82021"/>
                    <a:pt x="143404" y="75142"/>
                  </a:cubicBezTo>
                  <a:cubicBezTo>
                    <a:pt x="156633" y="68263"/>
                    <a:pt x="153458" y="16934"/>
                    <a:pt x="168804" y="8467"/>
                  </a:cubicBezTo>
                  <a:cubicBezTo>
                    <a:pt x="184150" y="0"/>
                    <a:pt x="202671" y="20109"/>
                    <a:pt x="235479" y="24342"/>
                  </a:cubicBezTo>
                  <a:cubicBezTo>
                    <a:pt x="268287" y="28575"/>
                    <a:pt x="339725" y="27517"/>
                    <a:pt x="365654" y="33867"/>
                  </a:cubicBezTo>
                  <a:cubicBezTo>
                    <a:pt x="391583" y="40217"/>
                    <a:pt x="377825" y="56621"/>
                    <a:pt x="391054" y="62442"/>
                  </a:cubicBezTo>
                  <a:cubicBezTo>
                    <a:pt x="404283" y="68263"/>
                    <a:pt x="431271" y="69321"/>
                    <a:pt x="445029" y="68792"/>
                  </a:cubicBezTo>
                  <a:cubicBezTo>
                    <a:pt x="458787" y="68263"/>
                    <a:pt x="466196" y="61384"/>
                    <a:pt x="473604" y="59267"/>
                  </a:cubicBezTo>
                  <a:cubicBezTo>
                    <a:pt x="481012" y="57150"/>
                    <a:pt x="469900" y="54505"/>
                    <a:pt x="489479" y="56092"/>
                  </a:cubicBezTo>
                  <a:cubicBezTo>
                    <a:pt x="509058" y="57679"/>
                    <a:pt x="569383" y="55563"/>
                    <a:pt x="591079" y="68792"/>
                  </a:cubicBezTo>
                  <a:cubicBezTo>
                    <a:pt x="612775" y="82021"/>
                    <a:pt x="610129" y="125413"/>
                    <a:pt x="619654" y="135467"/>
                  </a:cubicBezTo>
                  <a:cubicBezTo>
                    <a:pt x="629179" y="145521"/>
                    <a:pt x="637646" y="137584"/>
                    <a:pt x="648229" y="129117"/>
                  </a:cubicBezTo>
                  <a:cubicBezTo>
                    <a:pt x="658812" y="120650"/>
                    <a:pt x="670454" y="88371"/>
                    <a:pt x="683154" y="84667"/>
                  </a:cubicBezTo>
                  <a:cubicBezTo>
                    <a:pt x="695854" y="80963"/>
                    <a:pt x="719137" y="94192"/>
                    <a:pt x="724429" y="106892"/>
                  </a:cubicBezTo>
                  <a:cubicBezTo>
                    <a:pt x="729721" y="119592"/>
                    <a:pt x="711200" y="151342"/>
                    <a:pt x="714904" y="160867"/>
                  </a:cubicBezTo>
                  <a:cubicBezTo>
                    <a:pt x="718608" y="170392"/>
                    <a:pt x="732366" y="157692"/>
                    <a:pt x="746654" y="164042"/>
                  </a:cubicBezTo>
                  <a:cubicBezTo>
                    <a:pt x="760942" y="170392"/>
                    <a:pt x="787400" y="187325"/>
                    <a:pt x="800629" y="198967"/>
                  </a:cubicBezTo>
                  <a:cubicBezTo>
                    <a:pt x="813858" y="210609"/>
                    <a:pt x="827617" y="223309"/>
                    <a:pt x="826029" y="233892"/>
                  </a:cubicBezTo>
                  <a:cubicBezTo>
                    <a:pt x="824442" y="244475"/>
                    <a:pt x="798512" y="250296"/>
                    <a:pt x="791104" y="262467"/>
                  </a:cubicBezTo>
                  <a:cubicBezTo>
                    <a:pt x="783696" y="274638"/>
                    <a:pt x="785283" y="291571"/>
                    <a:pt x="781579" y="306917"/>
                  </a:cubicBezTo>
                  <a:cubicBezTo>
                    <a:pt x="777875" y="322263"/>
                    <a:pt x="769937" y="341313"/>
                    <a:pt x="768879" y="354542"/>
                  </a:cubicBezTo>
                  <a:cubicBezTo>
                    <a:pt x="767821" y="367771"/>
                    <a:pt x="773112" y="375180"/>
                    <a:pt x="775229" y="386292"/>
                  </a:cubicBezTo>
                  <a:cubicBezTo>
                    <a:pt x="777346" y="397404"/>
                    <a:pt x="790575" y="409046"/>
                    <a:pt x="781579" y="421217"/>
                  </a:cubicBezTo>
                  <a:cubicBezTo>
                    <a:pt x="772583" y="433388"/>
                    <a:pt x="739246" y="451909"/>
                    <a:pt x="721254" y="459317"/>
                  </a:cubicBezTo>
                  <a:cubicBezTo>
                    <a:pt x="703262" y="466725"/>
                    <a:pt x="683154" y="461963"/>
                    <a:pt x="673629" y="465667"/>
                  </a:cubicBezTo>
                  <a:cubicBezTo>
                    <a:pt x="664104" y="469371"/>
                    <a:pt x="668337" y="473075"/>
                    <a:pt x="664104" y="481542"/>
                  </a:cubicBezTo>
                  <a:cubicBezTo>
                    <a:pt x="659871" y="490009"/>
                    <a:pt x="657754" y="506413"/>
                    <a:pt x="648229" y="516467"/>
                  </a:cubicBezTo>
                  <a:cubicBezTo>
                    <a:pt x="638704" y="526521"/>
                    <a:pt x="620183" y="525992"/>
                    <a:pt x="606954" y="541867"/>
                  </a:cubicBezTo>
                  <a:cubicBezTo>
                    <a:pt x="593725" y="557742"/>
                    <a:pt x="577321" y="587375"/>
                    <a:pt x="568854" y="611717"/>
                  </a:cubicBezTo>
                  <a:cubicBezTo>
                    <a:pt x="560387" y="636059"/>
                    <a:pt x="572029" y="670984"/>
                    <a:pt x="556154" y="687917"/>
                  </a:cubicBezTo>
                  <a:cubicBezTo>
                    <a:pt x="540279" y="704850"/>
                    <a:pt x="495300" y="703792"/>
                    <a:pt x="473604" y="713317"/>
                  </a:cubicBezTo>
                  <a:cubicBezTo>
                    <a:pt x="451908" y="722842"/>
                    <a:pt x="429509" y="748118"/>
                    <a:pt x="425979" y="745067"/>
                  </a:cubicBezTo>
                  <a:cubicBezTo>
                    <a:pt x="422449" y="742016"/>
                    <a:pt x="451379" y="707496"/>
                    <a:pt x="452421" y="695011"/>
                  </a:cubicBezTo>
                  <a:cubicBezTo>
                    <a:pt x="449246" y="713532"/>
                    <a:pt x="413982" y="821920"/>
                    <a:pt x="406929" y="856192"/>
                  </a:cubicBezTo>
                  <a:cubicBezTo>
                    <a:pt x="399876" y="890464"/>
                    <a:pt x="413279" y="892175"/>
                    <a:pt x="410104" y="900642"/>
                  </a:cubicBezTo>
                  <a:cubicBezTo>
                    <a:pt x="406929" y="909109"/>
                    <a:pt x="399521" y="900113"/>
                    <a:pt x="387879" y="906992"/>
                  </a:cubicBezTo>
                  <a:cubicBezTo>
                    <a:pt x="376237" y="913871"/>
                    <a:pt x="355600" y="932392"/>
                    <a:pt x="340254" y="941917"/>
                  </a:cubicBezTo>
                  <a:cubicBezTo>
                    <a:pt x="324908" y="951442"/>
                    <a:pt x="312737" y="955146"/>
                    <a:pt x="295804" y="964142"/>
                  </a:cubicBezTo>
                  <a:cubicBezTo>
                    <a:pt x="278871" y="973138"/>
                    <a:pt x="250825" y="992188"/>
                    <a:pt x="238654" y="995892"/>
                  </a:cubicBezTo>
                  <a:cubicBezTo>
                    <a:pt x="226483" y="999596"/>
                    <a:pt x="229129" y="981075"/>
                    <a:pt x="222779" y="986367"/>
                  </a:cubicBezTo>
                  <a:cubicBezTo>
                    <a:pt x="216429" y="991659"/>
                    <a:pt x="203729" y="1017588"/>
                    <a:pt x="200554" y="1027642"/>
                  </a:cubicBezTo>
                  <a:cubicBezTo>
                    <a:pt x="197379" y="1037696"/>
                    <a:pt x="213783" y="1042988"/>
                    <a:pt x="203729" y="1046692"/>
                  </a:cubicBezTo>
                  <a:cubicBezTo>
                    <a:pt x="193675" y="1050396"/>
                    <a:pt x="155046" y="1057275"/>
                    <a:pt x="140229" y="1049867"/>
                  </a:cubicBezTo>
                  <a:cubicBezTo>
                    <a:pt x="125412" y="1042459"/>
                    <a:pt x="117475" y="1013355"/>
                    <a:pt x="114829" y="1002242"/>
                  </a:cubicBezTo>
                  <a:cubicBezTo>
                    <a:pt x="112183" y="991129"/>
                    <a:pt x="125941" y="990071"/>
                    <a:pt x="124354" y="983192"/>
                  </a:cubicBezTo>
                  <a:cubicBezTo>
                    <a:pt x="122767" y="976313"/>
                    <a:pt x="98425" y="974196"/>
                    <a:pt x="105304" y="960967"/>
                  </a:cubicBezTo>
                  <a:cubicBezTo>
                    <a:pt x="112183" y="947738"/>
                    <a:pt x="156104" y="919163"/>
                    <a:pt x="165629" y="903817"/>
                  </a:cubicBezTo>
                  <a:cubicBezTo>
                    <a:pt x="175154" y="888471"/>
                    <a:pt x="157162" y="880534"/>
                    <a:pt x="162454" y="868892"/>
                  </a:cubicBezTo>
                  <a:cubicBezTo>
                    <a:pt x="167746" y="857250"/>
                    <a:pt x="196321" y="846138"/>
                    <a:pt x="197379" y="833967"/>
                  </a:cubicBezTo>
                  <a:cubicBezTo>
                    <a:pt x="198437" y="821796"/>
                    <a:pt x="173566" y="807509"/>
                    <a:pt x="168804" y="795867"/>
                  </a:cubicBezTo>
                  <a:cubicBezTo>
                    <a:pt x="164042" y="784225"/>
                    <a:pt x="174096" y="773113"/>
                    <a:pt x="168804" y="764117"/>
                  </a:cubicBezTo>
                  <a:cubicBezTo>
                    <a:pt x="163512" y="755121"/>
                    <a:pt x="140229" y="750888"/>
                    <a:pt x="137054" y="741892"/>
                  </a:cubicBezTo>
                  <a:cubicBezTo>
                    <a:pt x="133879" y="732896"/>
                    <a:pt x="155046" y="718609"/>
                    <a:pt x="149754" y="710142"/>
                  </a:cubicBezTo>
                  <a:cubicBezTo>
                    <a:pt x="144462" y="701675"/>
                    <a:pt x="116946" y="693738"/>
                    <a:pt x="105304" y="691092"/>
                  </a:cubicBezTo>
                  <a:cubicBezTo>
                    <a:pt x="93662" y="688446"/>
                    <a:pt x="88900" y="696913"/>
                    <a:pt x="79904" y="694267"/>
                  </a:cubicBezTo>
                  <a:cubicBezTo>
                    <a:pt x="70908" y="691621"/>
                    <a:pt x="58737" y="684213"/>
                    <a:pt x="51329" y="675217"/>
                  </a:cubicBezTo>
                  <a:cubicBezTo>
                    <a:pt x="43921" y="666221"/>
                    <a:pt x="34925" y="648759"/>
                    <a:pt x="35454" y="640292"/>
                  </a:cubicBezTo>
                  <a:cubicBezTo>
                    <a:pt x="35983" y="631825"/>
                    <a:pt x="58208" y="631825"/>
                    <a:pt x="54504" y="624417"/>
                  </a:cubicBezTo>
                  <a:cubicBezTo>
                    <a:pt x="50800" y="617009"/>
                    <a:pt x="18521" y="608013"/>
                    <a:pt x="13229" y="595842"/>
                  </a:cubicBezTo>
                  <a:cubicBezTo>
                    <a:pt x="7937" y="583671"/>
                    <a:pt x="0" y="559859"/>
                    <a:pt x="22754" y="551392"/>
                  </a:cubicBezTo>
                  <a:cubicBezTo>
                    <a:pt x="45508" y="542925"/>
                    <a:pt x="121708" y="547159"/>
                    <a:pt x="149754" y="545042"/>
                  </a:cubicBezTo>
                  <a:cubicBezTo>
                    <a:pt x="177800" y="542925"/>
                    <a:pt x="187325" y="546100"/>
                    <a:pt x="191029" y="538692"/>
                  </a:cubicBezTo>
                  <a:cubicBezTo>
                    <a:pt x="194733" y="531284"/>
                    <a:pt x="170921" y="513292"/>
                    <a:pt x="171979" y="500592"/>
                  </a:cubicBezTo>
                  <a:cubicBezTo>
                    <a:pt x="173037" y="487892"/>
                    <a:pt x="196321" y="473604"/>
                    <a:pt x="197379" y="462492"/>
                  </a:cubicBezTo>
                  <a:cubicBezTo>
                    <a:pt x="198437" y="451380"/>
                    <a:pt x="179916" y="448734"/>
                    <a:pt x="178329" y="433917"/>
                  </a:cubicBezTo>
                  <a:cubicBezTo>
                    <a:pt x="176742" y="419100"/>
                    <a:pt x="200025" y="392642"/>
                    <a:pt x="187854" y="373592"/>
                  </a:cubicBezTo>
                  <a:cubicBezTo>
                    <a:pt x="175683" y="354542"/>
                    <a:pt x="123296" y="337079"/>
                    <a:pt x="105304" y="319617"/>
                  </a:cubicBezTo>
                  <a:cubicBezTo>
                    <a:pt x="87312" y="302155"/>
                    <a:pt x="88900" y="280459"/>
                    <a:pt x="79904" y="268817"/>
                  </a:cubicBezTo>
                  <a:cubicBezTo>
                    <a:pt x="70908" y="257175"/>
                    <a:pt x="59267" y="261409"/>
                    <a:pt x="51329" y="249767"/>
                  </a:cubicBezTo>
                  <a:cubicBezTo>
                    <a:pt x="43392" y="238125"/>
                    <a:pt x="30162" y="215900"/>
                    <a:pt x="35454" y="202142"/>
                  </a:cubicBezTo>
                  <a:close/>
                </a:path>
              </a:pathLst>
            </a:custGeom>
            <a:solidFill>
              <a:srgbClr val="CEE09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2753022" y="5469309"/>
              <a:ext cx="871436" cy="719430"/>
            </a:xfrm>
            <a:custGeom>
              <a:avLst/>
              <a:gdLst>
                <a:gd name="connsiteX0" fmla="*/ 93133 w 1012295"/>
                <a:gd name="connsiteY0" fmla="*/ 19579 h 813858"/>
                <a:gd name="connsiteX1" fmla="*/ 51858 w 1012295"/>
                <a:gd name="connsiteY1" fmla="*/ 60854 h 813858"/>
                <a:gd name="connsiteX2" fmla="*/ 45508 w 1012295"/>
                <a:gd name="connsiteY2" fmla="*/ 92604 h 813858"/>
                <a:gd name="connsiteX3" fmla="*/ 39158 w 1012295"/>
                <a:gd name="connsiteY3" fmla="*/ 133879 h 813858"/>
                <a:gd name="connsiteX4" fmla="*/ 16933 w 1012295"/>
                <a:gd name="connsiteY4" fmla="*/ 137054 h 813858"/>
                <a:gd name="connsiteX5" fmla="*/ 4233 w 1012295"/>
                <a:gd name="connsiteY5" fmla="*/ 168804 h 813858"/>
                <a:gd name="connsiteX6" fmla="*/ 7408 w 1012295"/>
                <a:gd name="connsiteY6" fmla="*/ 248179 h 813858"/>
                <a:gd name="connsiteX7" fmla="*/ 48683 w 1012295"/>
                <a:gd name="connsiteY7" fmla="*/ 257704 h 813858"/>
                <a:gd name="connsiteX8" fmla="*/ 83608 w 1012295"/>
                <a:gd name="connsiteY8" fmla="*/ 279929 h 813858"/>
                <a:gd name="connsiteX9" fmla="*/ 102658 w 1012295"/>
                <a:gd name="connsiteY9" fmla="*/ 292629 h 813858"/>
                <a:gd name="connsiteX10" fmla="*/ 115358 w 1012295"/>
                <a:gd name="connsiteY10" fmla="*/ 318029 h 813858"/>
                <a:gd name="connsiteX11" fmla="*/ 150283 w 1012295"/>
                <a:gd name="connsiteY11" fmla="*/ 311679 h 813858"/>
                <a:gd name="connsiteX12" fmla="*/ 169333 w 1012295"/>
                <a:gd name="connsiteY12" fmla="*/ 327554 h 813858"/>
                <a:gd name="connsiteX13" fmla="*/ 159808 w 1012295"/>
                <a:gd name="connsiteY13" fmla="*/ 352954 h 813858"/>
                <a:gd name="connsiteX14" fmla="*/ 140758 w 1012295"/>
                <a:gd name="connsiteY14" fmla="*/ 362479 h 813858"/>
                <a:gd name="connsiteX15" fmla="*/ 105833 w 1012295"/>
                <a:gd name="connsiteY15" fmla="*/ 387879 h 813858"/>
                <a:gd name="connsiteX16" fmla="*/ 115358 w 1012295"/>
                <a:gd name="connsiteY16" fmla="*/ 445029 h 813858"/>
                <a:gd name="connsiteX17" fmla="*/ 70908 w 1012295"/>
                <a:gd name="connsiteY17" fmla="*/ 464079 h 813858"/>
                <a:gd name="connsiteX18" fmla="*/ 35983 w 1012295"/>
                <a:gd name="connsiteY18" fmla="*/ 514879 h 813858"/>
                <a:gd name="connsiteX19" fmla="*/ 23283 w 1012295"/>
                <a:gd name="connsiteY19" fmla="*/ 552979 h 813858"/>
                <a:gd name="connsiteX20" fmla="*/ 64558 w 1012295"/>
                <a:gd name="connsiteY20" fmla="*/ 619654 h 813858"/>
                <a:gd name="connsiteX21" fmla="*/ 102658 w 1012295"/>
                <a:gd name="connsiteY21" fmla="*/ 626004 h 813858"/>
                <a:gd name="connsiteX22" fmla="*/ 143933 w 1012295"/>
                <a:gd name="connsiteY22" fmla="*/ 651404 h 813858"/>
                <a:gd name="connsiteX23" fmla="*/ 197908 w 1012295"/>
                <a:gd name="connsiteY23" fmla="*/ 667279 h 813858"/>
                <a:gd name="connsiteX24" fmla="*/ 299508 w 1012295"/>
                <a:gd name="connsiteY24" fmla="*/ 575204 h 813858"/>
                <a:gd name="connsiteX25" fmla="*/ 324908 w 1012295"/>
                <a:gd name="connsiteY25" fmla="*/ 613304 h 813858"/>
                <a:gd name="connsiteX26" fmla="*/ 375708 w 1012295"/>
                <a:gd name="connsiteY26" fmla="*/ 616479 h 813858"/>
                <a:gd name="connsiteX27" fmla="*/ 426508 w 1012295"/>
                <a:gd name="connsiteY27" fmla="*/ 657754 h 813858"/>
                <a:gd name="connsiteX28" fmla="*/ 512233 w 1012295"/>
                <a:gd name="connsiteY28" fmla="*/ 626004 h 813858"/>
                <a:gd name="connsiteX29" fmla="*/ 556683 w 1012295"/>
                <a:gd name="connsiteY29" fmla="*/ 654579 h 813858"/>
                <a:gd name="connsiteX30" fmla="*/ 636058 w 1012295"/>
                <a:gd name="connsiteY30" fmla="*/ 622829 h 813858"/>
                <a:gd name="connsiteX31" fmla="*/ 690033 w 1012295"/>
                <a:gd name="connsiteY31" fmla="*/ 654579 h 813858"/>
                <a:gd name="connsiteX32" fmla="*/ 686858 w 1012295"/>
                <a:gd name="connsiteY32" fmla="*/ 730779 h 813858"/>
                <a:gd name="connsiteX33" fmla="*/ 724958 w 1012295"/>
                <a:gd name="connsiteY33" fmla="*/ 791104 h 813858"/>
                <a:gd name="connsiteX34" fmla="*/ 817033 w 1012295"/>
                <a:gd name="connsiteY34" fmla="*/ 813329 h 813858"/>
                <a:gd name="connsiteX35" fmla="*/ 896408 w 1012295"/>
                <a:gd name="connsiteY35" fmla="*/ 794279 h 813858"/>
                <a:gd name="connsiteX36" fmla="*/ 896408 w 1012295"/>
                <a:gd name="connsiteY36" fmla="*/ 762529 h 813858"/>
                <a:gd name="connsiteX37" fmla="*/ 874183 w 1012295"/>
                <a:gd name="connsiteY37" fmla="*/ 743479 h 813858"/>
                <a:gd name="connsiteX38" fmla="*/ 940858 w 1012295"/>
                <a:gd name="connsiteY38" fmla="*/ 683154 h 813858"/>
                <a:gd name="connsiteX39" fmla="*/ 944033 w 1012295"/>
                <a:gd name="connsiteY39" fmla="*/ 645054 h 813858"/>
                <a:gd name="connsiteX40" fmla="*/ 972608 w 1012295"/>
                <a:gd name="connsiteY40" fmla="*/ 603779 h 813858"/>
                <a:gd name="connsiteX41" fmla="*/ 947208 w 1012295"/>
                <a:gd name="connsiteY41" fmla="*/ 562504 h 813858"/>
                <a:gd name="connsiteX42" fmla="*/ 959908 w 1012295"/>
                <a:gd name="connsiteY42" fmla="*/ 527579 h 813858"/>
                <a:gd name="connsiteX43" fmla="*/ 912283 w 1012295"/>
                <a:gd name="connsiteY43" fmla="*/ 508529 h 813858"/>
                <a:gd name="connsiteX44" fmla="*/ 918633 w 1012295"/>
                <a:gd name="connsiteY44" fmla="*/ 460904 h 813858"/>
                <a:gd name="connsiteX45" fmla="*/ 858308 w 1012295"/>
                <a:gd name="connsiteY45" fmla="*/ 451379 h 813858"/>
                <a:gd name="connsiteX46" fmla="*/ 817033 w 1012295"/>
                <a:gd name="connsiteY46" fmla="*/ 422804 h 813858"/>
                <a:gd name="connsiteX47" fmla="*/ 836083 w 1012295"/>
                <a:gd name="connsiteY47" fmla="*/ 394229 h 813858"/>
                <a:gd name="connsiteX48" fmla="*/ 801158 w 1012295"/>
                <a:gd name="connsiteY48" fmla="*/ 362479 h 813858"/>
                <a:gd name="connsiteX49" fmla="*/ 804333 w 1012295"/>
                <a:gd name="connsiteY49" fmla="*/ 327554 h 813858"/>
                <a:gd name="connsiteX50" fmla="*/ 985308 w 1012295"/>
                <a:gd name="connsiteY50" fmla="*/ 318029 h 813858"/>
                <a:gd name="connsiteX51" fmla="*/ 966258 w 1012295"/>
                <a:gd name="connsiteY51" fmla="*/ 273579 h 813858"/>
                <a:gd name="connsiteX52" fmla="*/ 988483 w 1012295"/>
                <a:gd name="connsiteY52" fmla="*/ 232304 h 813858"/>
                <a:gd name="connsiteX53" fmla="*/ 969433 w 1012295"/>
                <a:gd name="connsiteY53" fmla="*/ 206904 h 813858"/>
                <a:gd name="connsiteX54" fmla="*/ 963083 w 1012295"/>
                <a:gd name="connsiteY54" fmla="*/ 175154 h 813858"/>
                <a:gd name="connsiteX55" fmla="*/ 921808 w 1012295"/>
                <a:gd name="connsiteY55" fmla="*/ 194204 h 813858"/>
                <a:gd name="connsiteX56" fmla="*/ 902758 w 1012295"/>
                <a:gd name="connsiteY56" fmla="*/ 184679 h 813858"/>
                <a:gd name="connsiteX57" fmla="*/ 877358 w 1012295"/>
                <a:gd name="connsiteY57" fmla="*/ 178329 h 813858"/>
                <a:gd name="connsiteX58" fmla="*/ 848783 w 1012295"/>
                <a:gd name="connsiteY58" fmla="*/ 137054 h 813858"/>
                <a:gd name="connsiteX59" fmla="*/ 823383 w 1012295"/>
                <a:gd name="connsiteY59" fmla="*/ 127529 h 813858"/>
                <a:gd name="connsiteX60" fmla="*/ 794808 w 1012295"/>
                <a:gd name="connsiteY60" fmla="*/ 137054 h 813858"/>
                <a:gd name="connsiteX61" fmla="*/ 769408 w 1012295"/>
                <a:gd name="connsiteY61" fmla="*/ 114829 h 813858"/>
                <a:gd name="connsiteX62" fmla="*/ 712258 w 1012295"/>
                <a:gd name="connsiteY62" fmla="*/ 118004 h 813858"/>
                <a:gd name="connsiteX63" fmla="*/ 677333 w 1012295"/>
                <a:gd name="connsiteY63" fmla="*/ 149754 h 813858"/>
                <a:gd name="connsiteX64" fmla="*/ 658283 w 1012295"/>
                <a:gd name="connsiteY64" fmla="*/ 187854 h 813858"/>
                <a:gd name="connsiteX65" fmla="*/ 664633 w 1012295"/>
                <a:gd name="connsiteY65" fmla="*/ 219604 h 813858"/>
                <a:gd name="connsiteX66" fmla="*/ 620183 w 1012295"/>
                <a:gd name="connsiteY66" fmla="*/ 254529 h 813858"/>
                <a:gd name="connsiteX67" fmla="*/ 597958 w 1012295"/>
                <a:gd name="connsiteY67" fmla="*/ 213254 h 813858"/>
                <a:gd name="connsiteX68" fmla="*/ 585258 w 1012295"/>
                <a:gd name="connsiteY68" fmla="*/ 175154 h 813858"/>
                <a:gd name="connsiteX69" fmla="*/ 578908 w 1012295"/>
                <a:gd name="connsiteY69" fmla="*/ 140229 h 813858"/>
                <a:gd name="connsiteX70" fmla="*/ 531283 w 1012295"/>
                <a:gd name="connsiteY70" fmla="*/ 137054 h 813858"/>
                <a:gd name="connsiteX71" fmla="*/ 502708 w 1012295"/>
                <a:gd name="connsiteY71" fmla="*/ 114829 h 813858"/>
                <a:gd name="connsiteX72" fmla="*/ 448733 w 1012295"/>
                <a:gd name="connsiteY72" fmla="*/ 108479 h 813858"/>
                <a:gd name="connsiteX73" fmla="*/ 439208 w 1012295"/>
                <a:gd name="connsiteY73" fmla="*/ 127529 h 813858"/>
                <a:gd name="connsiteX74" fmla="*/ 413808 w 1012295"/>
                <a:gd name="connsiteY74" fmla="*/ 118004 h 813858"/>
                <a:gd name="connsiteX75" fmla="*/ 388408 w 1012295"/>
                <a:gd name="connsiteY75" fmla="*/ 146579 h 813858"/>
                <a:gd name="connsiteX76" fmla="*/ 340783 w 1012295"/>
                <a:gd name="connsiteY76" fmla="*/ 133879 h 813858"/>
                <a:gd name="connsiteX77" fmla="*/ 350308 w 1012295"/>
                <a:gd name="connsiteY77" fmla="*/ 83079 h 813858"/>
                <a:gd name="connsiteX78" fmla="*/ 391583 w 1012295"/>
                <a:gd name="connsiteY78" fmla="*/ 73554 h 813858"/>
                <a:gd name="connsiteX79" fmla="*/ 359833 w 1012295"/>
                <a:gd name="connsiteY79" fmla="*/ 32279 h 813858"/>
                <a:gd name="connsiteX80" fmla="*/ 331258 w 1012295"/>
                <a:gd name="connsiteY80" fmla="*/ 41804 h 813858"/>
                <a:gd name="connsiteX81" fmla="*/ 305858 w 1012295"/>
                <a:gd name="connsiteY81" fmla="*/ 38629 h 813858"/>
                <a:gd name="connsiteX82" fmla="*/ 286808 w 1012295"/>
                <a:gd name="connsiteY82" fmla="*/ 44979 h 813858"/>
                <a:gd name="connsiteX83" fmla="*/ 242358 w 1012295"/>
                <a:gd name="connsiteY83" fmla="*/ 35454 h 813858"/>
                <a:gd name="connsiteX84" fmla="*/ 239183 w 1012295"/>
                <a:gd name="connsiteY84" fmla="*/ 25929 h 813858"/>
                <a:gd name="connsiteX85" fmla="*/ 216958 w 1012295"/>
                <a:gd name="connsiteY85" fmla="*/ 13229 h 813858"/>
                <a:gd name="connsiteX86" fmla="*/ 178858 w 1012295"/>
                <a:gd name="connsiteY86" fmla="*/ 529 h 813858"/>
                <a:gd name="connsiteX87" fmla="*/ 93133 w 1012295"/>
                <a:gd name="connsiteY87" fmla="*/ 19579 h 81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12295" h="813858">
                  <a:moveTo>
                    <a:pt x="93133" y="19579"/>
                  </a:moveTo>
                  <a:cubicBezTo>
                    <a:pt x="71966" y="29633"/>
                    <a:pt x="59795" y="48683"/>
                    <a:pt x="51858" y="60854"/>
                  </a:cubicBezTo>
                  <a:cubicBezTo>
                    <a:pt x="43921" y="73025"/>
                    <a:pt x="47625" y="80433"/>
                    <a:pt x="45508" y="92604"/>
                  </a:cubicBezTo>
                  <a:cubicBezTo>
                    <a:pt x="43391" y="104775"/>
                    <a:pt x="43921" y="126471"/>
                    <a:pt x="39158" y="133879"/>
                  </a:cubicBezTo>
                  <a:cubicBezTo>
                    <a:pt x="34396" y="141287"/>
                    <a:pt x="22754" y="131233"/>
                    <a:pt x="16933" y="137054"/>
                  </a:cubicBezTo>
                  <a:cubicBezTo>
                    <a:pt x="11112" y="142875"/>
                    <a:pt x="5820" y="150283"/>
                    <a:pt x="4233" y="168804"/>
                  </a:cubicBezTo>
                  <a:cubicBezTo>
                    <a:pt x="2646" y="187325"/>
                    <a:pt x="0" y="233362"/>
                    <a:pt x="7408" y="248179"/>
                  </a:cubicBezTo>
                  <a:cubicBezTo>
                    <a:pt x="14816" y="262996"/>
                    <a:pt x="35983" y="252412"/>
                    <a:pt x="48683" y="257704"/>
                  </a:cubicBezTo>
                  <a:cubicBezTo>
                    <a:pt x="61383" y="262996"/>
                    <a:pt x="74612" y="274108"/>
                    <a:pt x="83608" y="279929"/>
                  </a:cubicBezTo>
                  <a:cubicBezTo>
                    <a:pt x="92604" y="285750"/>
                    <a:pt x="97366" y="286279"/>
                    <a:pt x="102658" y="292629"/>
                  </a:cubicBezTo>
                  <a:cubicBezTo>
                    <a:pt x="107950" y="298979"/>
                    <a:pt x="107420" y="314854"/>
                    <a:pt x="115358" y="318029"/>
                  </a:cubicBezTo>
                  <a:cubicBezTo>
                    <a:pt x="123296" y="321204"/>
                    <a:pt x="141287" y="310092"/>
                    <a:pt x="150283" y="311679"/>
                  </a:cubicBezTo>
                  <a:cubicBezTo>
                    <a:pt x="159279" y="313266"/>
                    <a:pt x="167746" y="320675"/>
                    <a:pt x="169333" y="327554"/>
                  </a:cubicBezTo>
                  <a:cubicBezTo>
                    <a:pt x="170920" y="334433"/>
                    <a:pt x="164570" y="347133"/>
                    <a:pt x="159808" y="352954"/>
                  </a:cubicBezTo>
                  <a:cubicBezTo>
                    <a:pt x="155046" y="358775"/>
                    <a:pt x="149754" y="356658"/>
                    <a:pt x="140758" y="362479"/>
                  </a:cubicBezTo>
                  <a:cubicBezTo>
                    <a:pt x="131762" y="368300"/>
                    <a:pt x="110066" y="374121"/>
                    <a:pt x="105833" y="387879"/>
                  </a:cubicBezTo>
                  <a:cubicBezTo>
                    <a:pt x="101600" y="401637"/>
                    <a:pt x="121179" y="432329"/>
                    <a:pt x="115358" y="445029"/>
                  </a:cubicBezTo>
                  <a:cubicBezTo>
                    <a:pt x="109537" y="457729"/>
                    <a:pt x="84137" y="452437"/>
                    <a:pt x="70908" y="464079"/>
                  </a:cubicBezTo>
                  <a:cubicBezTo>
                    <a:pt x="57679" y="475721"/>
                    <a:pt x="43921" y="500062"/>
                    <a:pt x="35983" y="514879"/>
                  </a:cubicBezTo>
                  <a:cubicBezTo>
                    <a:pt x="28046" y="529696"/>
                    <a:pt x="18520" y="535516"/>
                    <a:pt x="23283" y="552979"/>
                  </a:cubicBezTo>
                  <a:cubicBezTo>
                    <a:pt x="28046" y="570442"/>
                    <a:pt x="51329" y="607483"/>
                    <a:pt x="64558" y="619654"/>
                  </a:cubicBezTo>
                  <a:cubicBezTo>
                    <a:pt x="77787" y="631825"/>
                    <a:pt x="89429" y="620712"/>
                    <a:pt x="102658" y="626004"/>
                  </a:cubicBezTo>
                  <a:cubicBezTo>
                    <a:pt x="115887" y="631296"/>
                    <a:pt x="128058" y="644525"/>
                    <a:pt x="143933" y="651404"/>
                  </a:cubicBezTo>
                  <a:cubicBezTo>
                    <a:pt x="159808" y="658283"/>
                    <a:pt x="171979" y="679979"/>
                    <a:pt x="197908" y="667279"/>
                  </a:cubicBezTo>
                  <a:cubicBezTo>
                    <a:pt x="223837" y="654579"/>
                    <a:pt x="278341" y="584200"/>
                    <a:pt x="299508" y="575204"/>
                  </a:cubicBezTo>
                  <a:cubicBezTo>
                    <a:pt x="320675" y="566208"/>
                    <a:pt x="312208" y="606425"/>
                    <a:pt x="324908" y="613304"/>
                  </a:cubicBezTo>
                  <a:cubicBezTo>
                    <a:pt x="337608" y="620183"/>
                    <a:pt x="358775" y="609071"/>
                    <a:pt x="375708" y="616479"/>
                  </a:cubicBezTo>
                  <a:cubicBezTo>
                    <a:pt x="392641" y="623887"/>
                    <a:pt x="403754" y="656167"/>
                    <a:pt x="426508" y="657754"/>
                  </a:cubicBezTo>
                  <a:cubicBezTo>
                    <a:pt x="449262" y="659341"/>
                    <a:pt x="490537" y="626533"/>
                    <a:pt x="512233" y="626004"/>
                  </a:cubicBezTo>
                  <a:cubicBezTo>
                    <a:pt x="533929" y="625475"/>
                    <a:pt x="536046" y="655108"/>
                    <a:pt x="556683" y="654579"/>
                  </a:cubicBezTo>
                  <a:cubicBezTo>
                    <a:pt x="577320" y="654050"/>
                    <a:pt x="613833" y="622829"/>
                    <a:pt x="636058" y="622829"/>
                  </a:cubicBezTo>
                  <a:cubicBezTo>
                    <a:pt x="658283" y="622829"/>
                    <a:pt x="681566" y="636587"/>
                    <a:pt x="690033" y="654579"/>
                  </a:cubicBezTo>
                  <a:cubicBezTo>
                    <a:pt x="698500" y="672571"/>
                    <a:pt x="681037" y="708025"/>
                    <a:pt x="686858" y="730779"/>
                  </a:cubicBezTo>
                  <a:cubicBezTo>
                    <a:pt x="692679" y="753533"/>
                    <a:pt x="703262" y="777346"/>
                    <a:pt x="724958" y="791104"/>
                  </a:cubicBezTo>
                  <a:cubicBezTo>
                    <a:pt x="746654" y="804862"/>
                    <a:pt x="788458" y="812800"/>
                    <a:pt x="817033" y="813329"/>
                  </a:cubicBezTo>
                  <a:cubicBezTo>
                    <a:pt x="845608" y="813858"/>
                    <a:pt x="883179" y="802746"/>
                    <a:pt x="896408" y="794279"/>
                  </a:cubicBezTo>
                  <a:cubicBezTo>
                    <a:pt x="909637" y="785812"/>
                    <a:pt x="900112" y="770996"/>
                    <a:pt x="896408" y="762529"/>
                  </a:cubicBezTo>
                  <a:cubicBezTo>
                    <a:pt x="892704" y="754062"/>
                    <a:pt x="866775" y="756708"/>
                    <a:pt x="874183" y="743479"/>
                  </a:cubicBezTo>
                  <a:cubicBezTo>
                    <a:pt x="881591" y="730250"/>
                    <a:pt x="929216" y="699558"/>
                    <a:pt x="940858" y="683154"/>
                  </a:cubicBezTo>
                  <a:cubicBezTo>
                    <a:pt x="952500" y="666750"/>
                    <a:pt x="938741" y="658283"/>
                    <a:pt x="944033" y="645054"/>
                  </a:cubicBezTo>
                  <a:cubicBezTo>
                    <a:pt x="949325" y="631825"/>
                    <a:pt x="972079" y="617537"/>
                    <a:pt x="972608" y="603779"/>
                  </a:cubicBezTo>
                  <a:cubicBezTo>
                    <a:pt x="973137" y="590021"/>
                    <a:pt x="949325" y="575204"/>
                    <a:pt x="947208" y="562504"/>
                  </a:cubicBezTo>
                  <a:cubicBezTo>
                    <a:pt x="945091" y="549804"/>
                    <a:pt x="965729" y="536575"/>
                    <a:pt x="959908" y="527579"/>
                  </a:cubicBezTo>
                  <a:cubicBezTo>
                    <a:pt x="954087" y="518583"/>
                    <a:pt x="919162" y="519641"/>
                    <a:pt x="912283" y="508529"/>
                  </a:cubicBezTo>
                  <a:cubicBezTo>
                    <a:pt x="905404" y="497417"/>
                    <a:pt x="927629" y="470429"/>
                    <a:pt x="918633" y="460904"/>
                  </a:cubicBezTo>
                  <a:cubicBezTo>
                    <a:pt x="909637" y="451379"/>
                    <a:pt x="875241" y="457729"/>
                    <a:pt x="858308" y="451379"/>
                  </a:cubicBezTo>
                  <a:cubicBezTo>
                    <a:pt x="841375" y="445029"/>
                    <a:pt x="820737" y="432329"/>
                    <a:pt x="817033" y="422804"/>
                  </a:cubicBezTo>
                  <a:cubicBezTo>
                    <a:pt x="813329" y="413279"/>
                    <a:pt x="838729" y="404283"/>
                    <a:pt x="836083" y="394229"/>
                  </a:cubicBezTo>
                  <a:cubicBezTo>
                    <a:pt x="833437" y="384175"/>
                    <a:pt x="806450" y="373592"/>
                    <a:pt x="801158" y="362479"/>
                  </a:cubicBezTo>
                  <a:cubicBezTo>
                    <a:pt x="795866" y="351367"/>
                    <a:pt x="773641" y="334962"/>
                    <a:pt x="804333" y="327554"/>
                  </a:cubicBezTo>
                  <a:cubicBezTo>
                    <a:pt x="835025" y="320146"/>
                    <a:pt x="958321" y="327025"/>
                    <a:pt x="985308" y="318029"/>
                  </a:cubicBezTo>
                  <a:cubicBezTo>
                    <a:pt x="1012295" y="309033"/>
                    <a:pt x="965729" y="287867"/>
                    <a:pt x="966258" y="273579"/>
                  </a:cubicBezTo>
                  <a:cubicBezTo>
                    <a:pt x="966787" y="259292"/>
                    <a:pt x="987954" y="243416"/>
                    <a:pt x="988483" y="232304"/>
                  </a:cubicBezTo>
                  <a:cubicBezTo>
                    <a:pt x="989012" y="221192"/>
                    <a:pt x="973666" y="216429"/>
                    <a:pt x="969433" y="206904"/>
                  </a:cubicBezTo>
                  <a:cubicBezTo>
                    <a:pt x="965200" y="197379"/>
                    <a:pt x="971020" y="177271"/>
                    <a:pt x="963083" y="175154"/>
                  </a:cubicBezTo>
                  <a:cubicBezTo>
                    <a:pt x="955146" y="173037"/>
                    <a:pt x="931862" y="192617"/>
                    <a:pt x="921808" y="194204"/>
                  </a:cubicBezTo>
                  <a:cubicBezTo>
                    <a:pt x="911754" y="195791"/>
                    <a:pt x="910166" y="187325"/>
                    <a:pt x="902758" y="184679"/>
                  </a:cubicBezTo>
                  <a:cubicBezTo>
                    <a:pt x="895350" y="182033"/>
                    <a:pt x="886354" y="186267"/>
                    <a:pt x="877358" y="178329"/>
                  </a:cubicBezTo>
                  <a:cubicBezTo>
                    <a:pt x="868362" y="170392"/>
                    <a:pt x="857779" y="145521"/>
                    <a:pt x="848783" y="137054"/>
                  </a:cubicBezTo>
                  <a:cubicBezTo>
                    <a:pt x="839787" y="128587"/>
                    <a:pt x="832379" y="127529"/>
                    <a:pt x="823383" y="127529"/>
                  </a:cubicBezTo>
                  <a:cubicBezTo>
                    <a:pt x="814387" y="127529"/>
                    <a:pt x="803804" y="139171"/>
                    <a:pt x="794808" y="137054"/>
                  </a:cubicBezTo>
                  <a:cubicBezTo>
                    <a:pt x="785812" y="134937"/>
                    <a:pt x="783166" y="118004"/>
                    <a:pt x="769408" y="114829"/>
                  </a:cubicBezTo>
                  <a:cubicBezTo>
                    <a:pt x="755650" y="111654"/>
                    <a:pt x="727604" y="112183"/>
                    <a:pt x="712258" y="118004"/>
                  </a:cubicBezTo>
                  <a:cubicBezTo>
                    <a:pt x="696912" y="123825"/>
                    <a:pt x="686329" y="138112"/>
                    <a:pt x="677333" y="149754"/>
                  </a:cubicBezTo>
                  <a:cubicBezTo>
                    <a:pt x="668337" y="161396"/>
                    <a:pt x="660400" y="176212"/>
                    <a:pt x="658283" y="187854"/>
                  </a:cubicBezTo>
                  <a:cubicBezTo>
                    <a:pt x="656166" y="199496"/>
                    <a:pt x="670983" y="208492"/>
                    <a:pt x="664633" y="219604"/>
                  </a:cubicBezTo>
                  <a:cubicBezTo>
                    <a:pt x="658283" y="230716"/>
                    <a:pt x="631295" y="255587"/>
                    <a:pt x="620183" y="254529"/>
                  </a:cubicBezTo>
                  <a:cubicBezTo>
                    <a:pt x="609071" y="253471"/>
                    <a:pt x="603779" y="226483"/>
                    <a:pt x="597958" y="213254"/>
                  </a:cubicBezTo>
                  <a:cubicBezTo>
                    <a:pt x="592137" y="200025"/>
                    <a:pt x="588433" y="187325"/>
                    <a:pt x="585258" y="175154"/>
                  </a:cubicBezTo>
                  <a:cubicBezTo>
                    <a:pt x="582083" y="162983"/>
                    <a:pt x="587904" y="146579"/>
                    <a:pt x="578908" y="140229"/>
                  </a:cubicBezTo>
                  <a:cubicBezTo>
                    <a:pt x="569912" y="133879"/>
                    <a:pt x="543983" y="141287"/>
                    <a:pt x="531283" y="137054"/>
                  </a:cubicBezTo>
                  <a:cubicBezTo>
                    <a:pt x="518583" y="132821"/>
                    <a:pt x="516466" y="119591"/>
                    <a:pt x="502708" y="114829"/>
                  </a:cubicBezTo>
                  <a:cubicBezTo>
                    <a:pt x="488950" y="110067"/>
                    <a:pt x="459316" y="106362"/>
                    <a:pt x="448733" y="108479"/>
                  </a:cubicBezTo>
                  <a:cubicBezTo>
                    <a:pt x="438150" y="110596"/>
                    <a:pt x="445029" y="125942"/>
                    <a:pt x="439208" y="127529"/>
                  </a:cubicBezTo>
                  <a:cubicBezTo>
                    <a:pt x="433387" y="129117"/>
                    <a:pt x="422275" y="114829"/>
                    <a:pt x="413808" y="118004"/>
                  </a:cubicBezTo>
                  <a:cubicBezTo>
                    <a:pt x="405341" y="121179"/>
                    <a:pt x="400579" y="143933"/>
                    <a:pt x="388408" y="146579"/>
                  </a:cubicBezTo>
                  <a:cubicBezTo>
                    <a:pt x="376237" y="149225"/>
                    <a:pt x="347133" y="144462"/>
                    <a:pt x="340783" y="133879"/>
                  </a:cubicBezTo>
                  <a:cubicBezTo>
                    <a:pt x="334433" y="123296"/>
                    <a:pt x="341841" y="93133"/>
                    <a:pt x="350308" y="83079"/>
                  </a:cubicBezTo>
                  <a:cubicBezTo>
                    <a:pt x="358775" y="73025"/>
                    <a:pt x="389996" y="82021"/>
                    <a:pt x="391583" y="73554"/>
                  </a:cubicBezTo>
                  <a:cubicBezTo>
                    <a:pt x="393170" y="65087"/>
                    <a:pt x="369887" y="37571"/>
                    <a:pt x="359833" y="32279"/>
                  </a:cubicBezTo>
                  <a:cubicBezTo>
                    <a:pt x="349779" y="26987"/>
                    <a:pt x="340254" y="40746"/>
                    <a:pt x="331258" y="41804"/>
                  </a:cubicBezTo>
                  <a:cubicBezTo>
                    <a:pt x="322262" y="42862"/>
                    <a:pt x="313266" y="38100"/>
                    <a:pt x="305858" y="38629"/>
                  </a:cubicBezTo>
                  <a:cubicBezTo>
                    <a:pt x="298450" y="39158"/>
                    <a:pt x="297391" y="45508"/>
                    <a:pt x="286808" y="44979"/>
                  </a:cubicBezTo>
                  <a:cubicBezTo>
                    <a:pt x="276225" y="44450"/>
                    <a:pt x="250296" y="38629"/>
                    <a:pt x="242358" y="35454"/>
                  </a:cubicBezTo>
                  <a:cubicBezTo>
                    <a:pt x="234420" y="32279"/>
                    <a:pt x="243416" y="29633"/>
                    <a:pt x="239183" y="25929"/>
                  </a:cubicBezTo>
                  <a:cubicBezTo>
                    <a:pt x="234950" y="22225"/>
                    <a:pt x="227012" y="17462"/>
                    <a:pt x="216958" y="13229"/>
                  </a:cubicBezTo>
                  <a:cubicBezTo>
                    <a:pt x="206904" y="8996"/>
                    <a:pt x="191558" y="1058"/>
                    <a:pt x="178858" y="529"/>
                  </a:cubicBezTo>
                  <a:cubicBezTo>
                    <a:pt x="166158" y="0"/>
                    <a:pt x="114300" y="9525"/>
                    <a:pt x="93133" y="19579"/>
                  </a:cubicBezTo>
                  <a:close/>
                </a:path>
              </a:pathLst>
            </a:custGeom>
            <a:solidFill>
              <a:srgbClr val="C2DC8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2555776" y="4869160"/>
              <a:ext cx="1308749" cy="841052"/>
            </a:xfrm>
            <a:custGeom>
              <a:avLst/>
              <a:gdLst>
                <a:gd name="connsiteX0" fmla="*/ 560387 w 1520295"/>
                <a:gd name="connsiteY0" fmla="*/ 12700 h 951442"/>
                <a:gd name="connsiteX1" fmla="*/ 550862 w 1520295"/>
                <a:gd name="connsiteY1" fmla="*/ 69850 h 951442"/>
                <a:gd name="connsiteX2" fmla="*/ 512762 w 1520295"/>
                <a:gd name="connsiteY2" fmla="*/ 79375 h 951442"/>
                <a:gd name="connsiteX3" fmla="*/ 442912 w 1520295"/>
                <a:gd name="connsiteY3" fmla="*/ 92075 h 951442"/>
                <a:gd name="connsiteX4" fmla="*/ 385762 w 1520295"/>
                <a:gd name="connsiteY4" fmla="*/ 73025 h 951442"/>
                <a:gd name="connsiteX5" fmla="*/ 341312 w 1520295"/>
                <a:gd name="connsiteY5" fmla="*/ 95250 h 951442"/>
                <a:gd name="connsiteX6" fmla="*/ 277812 w 1520295"/>
                <a:gd name="connsiteY6" fmla="*/ 104775 h 951442"/>
                <a:gd name="connsiteX7" fmla="*/ 252412 w 1520295"/>
                <a:gd name="connsiteY7" fmla="*/ 123825 h 951442"/>
                <a:gd name="connsiteX8" fmla="*/ 217487 w 1520295"/>
                <a:gd name="connsiteY8" fmla="*/ 114300 h 951442"/>
                <a:gd name="connsiteX9" fmla="*/ 147637 w 1520295"/>
                <a:gd name="connsiteY9" fmla="*/ 146050 h 951442"/>
                <a:gd name="connsiteX10" fmla="*/ 93662 w 1520295"/>
                <a:gd name="connsiteY10" fmla="*/ 142875 h 951442"/>
                <a:gd name="connsiteX11" fmla="*/ 1587 w 1520295"/>
                <a:gd name="connsiteY11" fmla="*/ 203200 h 951442"/>
                <a:gd name="connsiteX12" fmla="*/ 84137 w 1520295"/>
                <a:gd name="connsiteY12" fmla="*/ 292100 h 951442"/>
                <a:gd name="connsiteX13" fmla="*/ 134937 w 1520295"/>
                <a:gd name="connsiteY13" fmla="*/ 288925 h 951442"/>
                <a:gd name="connsiteX14" fmla="*/ 160337 w 1520295"/>
                <a:gd name="connsiteY14" fmla="*/ 403225 h 951442"/>
                <a:gd name="connsiteX15" fmla="*/ 176212 w 1520295"/>
                <a:gd name="connsiteY15" fmla="*/ 431800 h 951442"/>
                <a:gd name="connsiteX16" fmla="*/ 198437 w 1520295"/>
                <a:gd name="connsiteY16" fmla="*/ 409575 h 951442"/>
                <a:gd name="connsiteX17" fmla="*/ 217487 w 1520295"/>
                <a:gd name="connsiteY17" fmla="*/ 469900 h 951442"/>
                <a:gd name="connsiteX18" fmla="*/ 255587 w 1520295"/>
                <a:gd name="connsiteY18" fmla="*/ 460375 h 951442"/>
                <a:gd name="connsiteX19" fmla="*/ 255587 w 1520295"/>
                <a:gd name="connsiteY19" fmla="*/ 514350 h 951442"/>
                <a:gd name="connsiteX20" fmla="*/ 293687 w 1520295"/>
                <a:gd name="connsiteY20" fmla="*/ 568325 h 951442"/>
                <a:gd name="connsiteX21" fmla="*/ 331787 w 1520295"/>
                <a:gd name="connsiteY21" fmla="*/ 574675 h 951442"/>
                <a:gd name="connsiteX22" fmla="*/ 354012 w 1520295"/>
                <a:gd name="connsiteY22" fmla="*/ 600075 h 951442"/>
                <a:gd name="connsiteX23" fmla="*/ 344487 w 1520295"/>
                <a:gd name="connsiteY23" fmla="*/ 654050 h 951442"/>
                <a:gd name="connsiteX24" fmla="*/ 344487 w 1520295"/>
                <a:gd name="connsiteY24" fmla="*/ 682625 h 951442"/>
                <a:gd name="connsiteX25" fmla="*/ 404812 w 1520295"/>
                <a:gd name="connsiteY25" fmla="*/ 692150 h 951442"/>
                <a:gd name="connsiteX26" fmla="*/ 452437 w 1520295"/>
                <a:gd name="connsiteY26" fmla="*/ 698500 h 951442"/>
                <a:gd name="connsiteX27" fmla="*/ 487362 w 1520295"/>
                <a:gd name="connsiteY27" fmla="*/ 733425 h 951442"/>
                <a:gd name="connsiteX28" fmla="*/ 579437 w 1520295"/>
                <a:gd name="connsiteY28" fmla="*/ 717550 h 951442"/>
                <a:gd name="connsiteX29" fmla="*/ 611187 w 1520295"/>
                <a:gd name="connsiteY29" fmla="*/ 733425 h 951442"/>
                <a:gd name="connsiteX30" fmla="*/ 588962 w 1520295"/>
                <a:gd name="connsiteY30" fmla="*/ 758825 h 951442"/>
                <a:gd name="connsiteX31" fmla="*/ 563562 w 1520295"/>
                <a:gd name="connsiteY31" fmla="*/ 781050 h 951442"/>
                <a:gd name="connsiteX32" fmla="*/ 576262 w 1520295"/>
                <a:gd name="connsiteY32" fmla="*/ 822325 h 951442"/>
                <a:gd name="connsiteX33" fmla="*/ 627062 w 1520295"/>
                <a:gd name="connsiteY33" fmla="*/ 835025 h 951442"/>
                <a:gd name="connsiteX34" fmla="*/ 649287 w 1520295"/>
                <a:gd name="connsiteY34" fmla="*/ 806450 h 951442"/>
                <a:gd name="connsiteX35" fmla="*/ 693737 w 1520295"/>
                <a:gd name="connsiteY35" fmla="*/ 819150 h 951442"/>
                <a:gd name="connsiteX36" fmla="*/ 696912 w 1520295"/>
                <a:gd name="connsiteY36" fmla="*/ 796925 h 951442"/>
                <a:gd name="connsiteX37" fmla="*/ 750887 w 1520295"/>
                <a:gd name="connsiteY37" fmla="*/ 819150 h 951442"/>
                <a:gd name="connsiteX38" fmla="*/ 795337 w 1520295"/>
                <a:gd name="connsiteY38" fmla="*/ 828675 h 951442"/>
                <a:gd name="connsiteX39" fmla="*/ 836612 w 1520295"/>
                <a:gd name="connsiteY39" fmla="*/ 936625 h 951442"/>
                <a:gd name="connsiteX40" fmla="*/ 896937 w 1520295"/>
                <a:gd name="connsiteY40" fmla="*/ 917575 h 951442"/>
                <a:gd name="connsiteX41" fmla="*/ 906462 w 1520295"/>
                <a:gd name="connsiteY41" fmla="*/ 869950 h 951442"/>
                <a:gd name="connsiteX42" fmla="*/ 919162 w 1520295"/>
                <a:gd name="connsiteY42" fmla="*/ 825500 h 951442"/>
                <a:gd name="connsiteX43" fmla="*/ 998537 w 1520295"/>
                <a:gd name="connsiteY43" fmla="*/ 803275 h 951442"/>
                <a:gd name="connsiteX44" fmla="*/ 1017587 w 1520295"/>
                <a:gd name="connsiteY44" fmla="*/ 828675 h 951442"/>
                <a:gd name="connsiteX45" fmla="*/ 1058862 w 1520295"/>
                <a:gd name="connsiteY45" fmla="*/ 822325 h 951442"/>
                <a:gd name="connsiteX46" fmla="*/ 1093787 w 1520295"/>
                <a:gd name="connsiteY46" fmla="*/ 863600 h 951442"/>
                <a:gd name="connsiteX47" fmla="*/ 1138237 w 1520295"/>
                <a:gd name="connsiteY47" fmla="*/ 876300 h 951442"/>
                <a:gd name="connsiteX48" fmla="*/ 1176337 w 1520295"/>
                <a:gd name="connsiteY48" fmla="*/ 860425 h 951442"/>
                <a:gd name="connsiteX49" fmla="*/ 1211262 w 1520295"/>
                <a:gd name="connsiteY49" fmla="*/ 831850 h 951442"/>
                <a:gd name="connsiteX50" fmla="*/ 1163637 w 1520295"/>
                <a:gd name="connsiteY50" fmla="*/ 793750 h 951442"/>
                <a:gd name="connsiteX51" fmla="*/ 1109662 w 1520295"/>
                <a:gd name="connsiteY51" fmla="*/ 762000 h 951442"/>
                <a:gd name="connsiteX52" fmla="*/ 1090612 w 1520295"/>
                <a:gd name="connsiteY52" fmla="*/ 723900 h 951442"/>
                <a:gd name="connsiteX53" fmla="*/ 1068387 w 1520295"/>
                <a:gd name="connsiteY53" fmla="*/ 708025 h 951442"/>
                <a:gd name="connsiteX54" fmla="*/ 1046162 w 1520295"/>
                <a:gd name="connsiteY54" fmla="*/ 647700 h 951442"/>
                <a:gd name="connsiteX55" fmla="*/ 1106487 w 1520295"/>
                <a:gd name="connsiteY55" fmla="*/ 612775 h 951442"/>
                <a:gd name="connsiteX56" fmla="*/ 1093787 w 1520295"/>
                <a:gd name="connsiteY56" fmla="*/ 590550 h 951442"/>
                <a:gd name="connsiteX57" fmla="*/ 1100137 w 1520295"/>
                <a:gd name="connsiteY57" fmla="*/ 508000 h 951442"/>
                <a:gd name="connsiteX58" fmla="*/ 1144587 w 1520295"/>
                <a:gd name="connsiteY58" fmla="*/ 542925 h 951442"/>
                <a:gd name="connsiteX59" fmla="*/ 1176337 w 1520295"/>
                <a:gd name="connsiteY59" fmla="*/ 485775 h 951442"/>
                <a:gd name="connsiteX60" fmla="*/ 1217612 w 1520295"/>
                <a:gd name="connsiteY60" fmla="*/ 476250 h 951442"/>
                <a:gd name="connsiteX61" fmla="*/ 1370012 w 1520295"/>
                <a:gd name="connsiteY61" fmla="*/ 492125 h 951442"/>
                <a:gd name="connsiteX62" fmla="*/ 1398587 w 1520295"/>
                <a:gd name="connsiteY62" fmla="*/ 533400 h 951442"/>
                <a:gd name="connsiteX63" fmla="*/ 1481137 w 1520295"/>
                <a:gd name="connsiteY63" fmla="*/ 517525 h 951442"/>
                <a:gd name="connsiteX64" fmla="*/ 1465262 w 1520295"/>
                <a:gd name="connsiteY64" fmla="*/ 466725 h 951442"/>
                <a:gd name="connsiteX65" fmla="*/ 1462087 w 1520295"/>
                <a:gd name="connsiteY65" fmla="*/ 434975 h 951442"/>
                <a:gd name="connsiteX66" fmla="*/ 1516062 w 1520295"/>
                <a:gd name="connsiteY66" fmla="*/ 415925 h 951442"/>
                <a:gd name="connsiteX67" fmla="*/ 1487487 w 1520295"/>
                <a:gd name="connsiteY67" fmla="*/ 320675 h 951442"/>
                <a:gd name="connsiteX68" fmla="*/ 1414462 w 1520295"/>
                <a:gd name="connsiteY68" fmla="*/ 260350 h 951442"/>
                <a:gd name="connsiteX69" fmla="*/ 1417637 w 1520295"/>
                <a:gd name="connsiteY69" fmla="*/ 200025 h 951442"/>
                <a:gd name="connsiteX70" fmla="*/ 1360487 w 1520295"/>
                <a:gd name="connsiteY70" fmla="*/ 101600 h 951442"/>
                <a:gd name="connsiteX71" fmla="*/ 1316037 w 1520295"/>
                <a:gd name="connsiteY71" fmla="*/ 104775 h 951442"/>
                <a:gd name="connsiteX72" fmla="*/ 1296987 w 1520295"/>
                <a:gd name="connsiteY72" fmla="*/ 152400 h 951442"/>
                <a:gd name="connsiteX73" fmla="*/ 1271587 w 1520295"/>
                <a:gd name="connsiteY73" fmla="*/ 180975 h 951442"/>
                <a:gd name="connsiteX74" fmla="*/ 1265237 w 1520295"/>
                <a:gd name="connsiteY74" fmla="*/ 130175 h 951442"/>
                <a:gd name="connsiteX75" fmla="*/ 1217612 w 1520295"/>
                <a:gd name="connsiteY75" fmla="*/ 69850 h 951442"/>
                <a:gd name="connsiteX76" fmla="*/ 1182687 w 1520295"/>
                <a:gd name="connsiteY76" fmla="*/ 9525 h 951442"/>
                <a:gd name="connsiteX77" fmla="*/ 1138237 w 1520295"/>
                <a:gd name="connsiteY77" fmla="*/ 79375 h 951442"/>
                <a:gd name="connsiteX78" fmla="*/ 1128712 w 1520295"/>
                <a:gd name="connsiteY78" fmla="*/ 120650 h 951442"/>
                <a:gd name="connsiteX79" fmla="*/ 1090612 w 1520295"/>
                <a:gd name="connsiteY79" fmla="*/ 142875 h 951442"/>
                <a:gd name="connsiteX80" fmla="*/ 1062037 w 1520295"/>
                <a:gd name="connsiteY80" fmla="*/ 158750 h 951442"/>
                <a:gd name="connsiteX81" fmla="*/ 1039812 w 1520295"/>
                <a:gd name="connsiteY81" fmla="*/ 107950 h 951442"/>
                <a:gd name="connsiteX82" fmla="*/ 941387 w 1520295"/>
                <a:gd name="connsiteY82" fmla="*/ 98425 h 951442"/>
                <a:gd name="connsiteX83" fmla="*/ 922337 w 1520295"/>
                <a:gd name="connsiteY83" fmla="*/ 114300 h 951442"/>
                <a:gd name="connsiteX84" fmla="*/ 890587 w 1520295"/>
                <a:gd name="connsiteY84" fmla="*/ 123825 h 951442"/>
                <a:gd name="connsiteX85" fmla="*/ 833437 w 1520295"/>
                <a:gd name="connsiteY85" fmla="*/ 57150 h 951442"/>
                <a:gd name="connsiteX86" fmla="*/ 779462 w 1520295"/>
                <a:gd name="connsiteY86" fmla="*/ 69850 h 951442"/>
                <a:gd name="connsiteX87" fmla="*/ 769937 w 1520295"/>
                <a:gd name="connsiteY87" fmla="*/ 22225 h 951442"/>
                <a:gd name="connsiteX88" fmla="*/ 731837 w 1520295"/>
                <a:gd name="connsiteY88" fmla="*/ 3175 h 951442"/>
                <a:gd name="connsiteX89" fmla="*/ 690562 w 1520295"/>
                <a:gd name="connsiteY89" fmla="*/ 41275 h 951442"/>
                <a:gd name="connsiteX90" fmla="*/ 636587 w 1520295"/>
                <a:gd name="connsiteY90" fmla="*/ 34925 h 951442"/>
                <a:gd name="connsiteX91" fmla="*/ 560387 w 1520295"/>
                <a:gd name="connsiteY91" fmla="*/ 12700 h 95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20295" h="951442">
                  <a:moveTo>
                    <a:pt x="560387" y="12700"/>
                  </a:moveTo>
                  <a:cubicBezTo>
                    <a:pt x="546100" y="18521"/>
                    <a:pt x="558800" y="58738"/>
                    <a:pt x="550862" y="69850"/>
                  </a:cubicBezTo>
                  <a:cubicBezTo>
                    <a:pt x="542925" y="80963"/>
                    <a:pt x="530754" y="75671"/>
                    <a:pt x="512762" y="79375"/>
                  </a:cubicBezTo>
                  <a:cubicBezTo>
                    <a:pt x="494770" y="83079"/>
                    <a:pt x="464079" y="93133"/>
                    <a:pt x="442912" y="92075"/>
                  </a:cubicBezTo>
                  <a:cubicBezTo>
                    <a:pt x="421745" y="91017"/>
                    <a:pt x="402695" y="72496"/>
                    <a:pt x="385762" y="73025"/>
                  </a:cubicBezTo>
                  <a:cubicBezTo>
                    <a:pt x="368829" y="73554"/>
                    <a:pt x="359304" y="89958"/>
                    <a:pt x="341312" y="95250"/>
                  </a:cubicBezTo>
                  <a:cubicBezTo>
                    <a:pt x="323320" y="100542"/>
                    <a:pt x="292629" y="100012"/>
                    <a:pt x="277812" y="104775"/>
                  </a:cubicBezTo>
                  <a:cubicBezTo>
                    <a:pt x="262995" y="109538"/>
                    <a:pt x="262466" y="122238"/>
                    <a:pt x="252412" y="123825"/>
                  </a:cubicBezTo>
                  <a:cubicBezTo>
                    <a:pt x="242358" y="125412"/>
                    <a:pt x="234949" y="110596"/>
                    <a:pt x="217487" y="114300"/>
                  </a:cubicBezTo>
                  <a:cubicBezTo>
                    <a:pt x="200025" y="118004"/>
                    <a:pt x="168274" y="141288"/>
                    <a:pt x="147637" y="146050"/>
                  </a:cubicBezTo>
                  <a:cubicBezTo>
                    <a:pt x="127000" y="150812"/>
                    <a:pt x="118004" y="133350"/>
                    <a:pt x="93662" y="142875"/>
                  </a:cubicBezTo>
                  <a:cubicBezTo>
                    <a:pt x="69320" y="152400"/>
                    <a:pt x="3175" y="178329"/>
                    <a:pt x="1587" y="203200"/>
                  </a:cubicBezTo>
                  <a:cubicBezTo>
                    <a:pt x="0" y="228071"/>
                    <a:pt x="61912" y="277812"/>
                    <a:pt x="84137" y="292100"/>
                  </a:cubicBezTo>
                  <a:cubicBezTo>
                    <a:pt x="106362" y="306388"/>
                    <a:pt x="122237" y="270404"/>
                    <a:pt x="134937" y="288925"/>
                  </a:cubicBezTo>
                  <a:cubicBezTo>
                    <a:pt x="147637" y="307446"/>
                    <a:pt x="153458" y="379413"/>
                    <a:pt x="160337" y="403225"/>
                  </a:cubicBezTo>
                  <a:cubicBezTo>
                    <a:pt x="167216" y="427037"/>
                    <a:pt x="169862" y="430742"/>
                    <a:pt x="176212" y="431800"/>
                  </a:cubicBezTo>
                  <a:cubicBezTo>
                    <a:pt x="182562" y="432858"/>
                    <a:pt x="191558" y="403225"/>
                    <a:pt x="198437" y="409575"/>
                  </a:cubicBezTo>
                  <a:cubicBezTo>
                    <a:pt x="205316" y="415925"/>
                    <a:pt x="207962" y="461433"/>
                    <a:pt x="217487" y="469900"/>
                  </a:cubicBezTo>
                  <a:cubicBezTo>
                    <a:pt x="227012" y="478367"/>
                    <a:pt x="249237" y="452967"/>
                    <a:pt x="255587" y="460375"/>
                  </a:cubicBezTo>
                  <a:cubicBezTo>
                    <a:pt x="261937" y="467783"/>
                    <a:pt x="249237" y="496358"/>
                    <a:pt x="255587" y="514350"/>
                  </a:cubicBezTo>
                  <a:cubicBezTo>
                    <a:pt x="261937" y="532342"/>
                    <a:pt x="280987" y="558271"/>
                    <a:pt x="293687" y="568325"/>
                  </a:cubicBezTo>
                  <a:cubicBezTo>
                    <a:pt x="306387" y="578379"/>
                    <a:pt x="321733" y="569383"/>
                    <a:pt x="331787" y="574675"/>
                  </a:cubicBezTo>
                  <a:cubicBezTo>
                    <a:pt x="341841" y="579967"/>
                    <a:pt x="351895" y="586846"/>
                    <a:pt x="354012" y="600075"/>
                  </a:cubicBezTo>
                  <a:cubicBezTo>
                    <a:pt x="356129" y="613304"/>
                    <a:pt x="346074" y="640292"/>
                    <a:pt x="344487" y="654050"/>
                  </a:cubicBezTo>
                  <a:cubicBezTo>
                    <a:pt x="342900" y="667808"/>
                    <a:pt x="334433" y="676275"/>
                    <a:pt x="344487" y="682625"/>
                  </a:cubicBezTo>
                  <a:cubicBezTo>
                    <a:pt x="354541" y="688975"/>
                    <a:pt x="386820" y="689504"/>
                    <a:pt x="404812" y="692150"/>
                  </a:cubicBezTo>
                  <a:cubicBezTo>
                    <a:pt x="422804" y="694796"/>
                    <a:pt x="438679" y="691621"/>
                    <a:pt x="452437" y="698500"/>
                  </a:cubicBezTo>
                  <a:cubicBezTo>
                    <a:pt x="466195" y="705379"/>
                    <a:pt x="466195" y="730250"/>
                    <a:pt x="487362" y="733425"/>
                  </a:cubicBezTo>
                  <a:cubicBezTo>
                    <a:pt x="508529" y="736600"/>
                    <a:pt x="558800" y="717550"/>
                    <a:pt x="579437" y="717550"/>
                  </a:cubicBezTo>
                  <a:cubicBezTo>
                    <a:pt x="600074" y="717550"/>
                    <a:pt x="609600" y="726546"/>
                    <a:pt x="611187" y="733425"/>
                  </a:cubicBezTo>
                  <a:cubicBezTo>
                    <a:pt x="612774" y="740304"/>
                    <a:pt x="596899" y="750888"/>
                    <a:pt x="588962" y="758825"/>
                  </a:cubicBezTo>
                  <a:cubicBezTo>
                    <a:pt x="581025" y="766762"/>
                    <a:pt x="565679" y="770467"/>
                    <a:pt x="563562" y="781050"/>
                  </a:cubicBezTo>
                  <a:cubicBezTo>
                    <a:pt x="561445" y="791633"/>
                    <a:pt x="565679" y="813329"/>
                    <a:pt x="576262" y="822325"/>
                  </a:cubicBezTo>
                  <a:cubicBezTo>
                    <a:pt x="586845" y="831321"/>
                    <a:pt x="614891" y="837671"/>
                    <a:pt x="627062" y="835025"/>
                  </a:cubicBezTo>
                  <a:cubicBezTo>
                    <a:pt x="639233" y="832379"/>
                    <a:pt x="638174" y="809096"/>
                    <a:pt x="649287" y="806450"/>
                  </a:cubicBezTo>
                  <a:cubicBezTo>
                    <a:pt x="660400" y="803804"/>
                    <a:pt x="685799" y="820738"/>
                    <a:pt x="693737" y="819150"/>
                  </a:cubicBezTo>
                  <a:cubicBezTo>
                    <a:pt x="701675" y="817562"/>
                    <a:pt x="687387" y="796925"/>
                    <a:pt x="696912" y="796925"/>
                  </a:cubicBezTo>
                  <a:cubicBezTo>
                    <a:pt x="706437" y="796925"/>
                    <a:pt x="734483" y="813858"/>
                    <a:pt x="750887" y="819150"/>
                  </a:cubicBezTo>
                  <a:cubicBezTo>
                    <a:pt x="767291" y="824442"/>
                    <a:pt x="781050" y="809096"/>
                    <a:pt x="795337" y="828675"/>
                  </a:cubicBezTo>
                  <a:cubicBezTo>
                    <a:pt x="809624" y="848254"/>
                    <a:pt x="819679" y="921808"/>
                    <a:pt x="836612" y="936625"/>
                  </a:cubicBezTo>
                  <a:cubicBezTo>
                    <a:pt x="853545" y="951442"/>
                    <a:pt x="885295" y="928688"/>
                    <a:pt x="896937" y="917575"/>
                  </a:cubicBezTo>
                  <a:cubicBezTo>
                    <a:pt x="908579" y="906463"/>
                    <a:pt x="902758" y="885296"/>
                    <a:pt x="906462" y="869950"/>
                  </a:cubicBezTo>
                  <a:cubicBezTo>
                    <a:pt x="910166" y="854604"/>
                    <a:pt x="903816" y="836612"/>
                    <a:pt x="919162" y="825500"/>
                  </a:cubicBezTo>
                  <a:cubicBezTo>
                    <a:pt x="934508" y="814388"/>
                    <a:pt x="982133" y="802746"/>
                    <a:pt x="998537" y="803275"/>
                  </a:cubicBezTo>
                  <a:cubicBezTo>
                    <a:pt x="1014941" y="803804"/>
                    <a:pt x="1007533" y="825500"/>
                    <a:pt x="1017587" y="828675"/>
                  </a:cubicBezTo>
                  <a:cubicBezTo>
                    <a:pt x="1027641" y="831850"/>
                    <a:pt x="1046162" y="816504"/>
                    <a:pt x="1058862" y="822325"/>
                  </a:cubicBezTo>
                  <a:cubicBezTo>
                    <a:pt x="1071562" y="828146"/>
                    <a:pt x="1080558" y="854604"/>
                    <a:pt x="1093787" y="863600"/>
                  </a:cubicBezTo>
                  <a:cubicBezTo>
                    <a:pt x="1107016" y="872596"/>
                    <a:pt x="1124479" y="876829"/>
                    <a:pt x="1138237" y="876300"/>
                  </a:cubicBezTo>
                  <a:cubicBezTo>
                    <a:pt x="1151995" y="875771"/>
                    <a:pt x="1164166" y="867833"/>
                    <a:pt x="1176337" y="860425"/>
                  </a:cubicBezTo>
                  <a:cubicBezTo>
                    <a:pt x="1188508" y="853017"/>
                    <a:pt x="1213379" y="842962"/>
                    <a:pt x="1211262" y="831850"/>
                  </a:cubicBezTo>
                  <a:cubicBezTo>
                    <a:pt x="1209145" y="820738"/>
                    <a:pt x="1180570" y="805392"/>
                    <a:pt x="1163637" y="793750"/>
                  </a:cubicBezTo>
                  <a:cubicBezTo>
                    <a:pt x="1146704" y="782108"/>
                    <a:pt x="1121833" y="773642"/>
                    <a:pt x="1109662" y="762000"/>
                  </a:cubicBezTo>
                  <a:cubicBezTo>
                    <a:pt x="1097491" y="750358"/>
                    <a:pt x="1097491" y="732896"/>
                    <a:pt x="1090612" y="723900"/>
                  </a:cubicBezTo>
                  <a:cubicBezTo>
                    <a:pt x="1083733" y="714904"/>
                    <a:pt x="1075795" y="720725"/>
                    <a:pt x="1068387" y="708025"/>
                  </a:cubicBezTo>
                  <a:cubicBezTo>
                    <a:pt x="1060979" y="695325"/>
                    <a:pt x="1039812" y="663575"/>
                    <a:pt x="1046162" y="647700"/>
                  </a:cubicBezTo>
                  <a:cubicBezTo>
                    <a:pt x="1052512" y="631825"/>
                    <a:pt x="1098550" y="622300"/>
                    <a:pt x="1106487" y="612775"/>
                  </a:cubicBezTo>
                  <a:cubicBezTo>
                    <a:pt x="1114424" y="603250"/>
                    <a:pt x="1094845" y="608012"/>
                    <a:pt x="1093787" y="590550"/>
                  </a:cubicBezTo>
                  <a:cubicBezTo>
                    <a:pt x="1092729" y="573088"/>
                    <a:pt x="1091670" y="515938"/>
                    <a:pt x="1100137" y="508000"/>
                  </a:cubicBezTo>
                  <a:cubicBezTo>
                    <a:pt x="1108604" y="500063"/>
                    <a:pt x="1131887" y="546629"/>
                    <a:pt x="1144587" y="542925"/>
                  </a:cubicBezTo>
                  <a:cubicBezTo>
                    <a:pt x="1157287" y="539221"/>
                    <a:pt x="1164166" y="496888"/>
                    <a:pt x="1176337" y="485775"/>
                  </a:cubicBezTo>
                  <a:cubicBezTo>
                    <a:pt x="1188508" y="474662"/>
                    <a:pt x="1185333" y="475192"/>
                    <a:pt x="1217612" y="476250"/>
                  </a:cubicBezTo>
                  <a:cubicBezTo>
                    <a:pt x="1249891" y="477308"/>
                    <a:pt x="1339850" y="482600"/>
                    <a:pt x="1370012" y="492125"/>
                  </a:cubicBezTo>
                  <a:cubicBezTo>
                    <a:pt x="1400174" y="501650"/>
                    <a:pt x="1380066" y="529167"/>
                    <a:pt x="1398587" y="533400"/>
                  </a:cubicBezTo>
                  <a:cubicBezTo>
                    <a:pt x="1417108" y="537633"/>
                    <a:pt x="1470025" y="528637"/>
                    <a:pt x="1481137" y="517525"/>
                  </a:cubicBezTo>
                  <a:cubicBezTo>
                    <a:pt x="1492249" y="506413"/>
                    <a:pt x="1468437" y="480483"/>
                    <a:pt x="1465262" y="466725"/>
                  </a:cubicBezTo>
                  <a:cubicBezTo>
                    <a:pt x="1462087" y="452967"/>
                    <a:pt x="1453620" y="443442"/>
                    <a:pt x="1462087" y="434975"/>
                  </a:cubicBezTo>
                  <a:cubicBezTo>
                    <a:pt x="1470554" y="426508"/>
                    <a:pt x="1511829" y="434975"/>
                    <a:pt x="1516062" y="415925"/>
                  </a:cubicBezTo>
                  <a:cubicBezTo>
                    <a:pt x="1520295" y="396875"/>
                    <a:pt x="1504420" y="346604"/>
                    <a:pt x="1487487" y="320675"/>
                  </a:cubicBezTo>
                  <a:cubicBezTo>
                    <a:pt x="1470554" y="294746"/>
                    <a:pt x="1426104" y="280458"/>
                    <a:pt x="1414462" y="260350"/>
                  </a:cubicBezTo>
                  <a:cubicBezTo>
                    <a:pt x="1402820" y="240242"/>
                    <a:pt x="1426633" y="226483"/>
                    <a:pt x="1417637" y="200025"/>
                  </a:cubicBezTo>
                  <a:cubicBezTo>
                    <a:pt x="1408641" y="173567"/>
                    <a:pt x="1377420" y="117475"/>
                    <a:pt x="1360487" y="101600"/>
                  </a:cubicBezTo>
                  <a:cubicBezTo>
                    <a:pt x="1343554" y="85725"/>
                    <a:pt x="1326620" y="96308"/>
                    <a:pt x="1316037" y="104775"/>
                  </a:cubicBezTo>
                  <a:cubicBezTo>
                    <a:pt x="1305454" y="113242"/>
                    <a:pt x="1304395" y="139700"/>
                    <a:pt x="1296987" y="152400"/>
                  </a:cubicBezTo>
                  <a:cubicBezTo>
                    <a:pt x="1289579" y="165100"/>
                    <a:pt x="1276879" y="184679"/>
                    <a:pt x="1271587" y="180975"/>
                  </a:cubicBezTo>
                  <a:cubicBezTo>
                    <a:pt x="1266295" y="177271"/>
                    <a:pt x="1274233" y="148696"/>
                    <a:pt x="1265237" y="130175"/>
                  </a:cubicBezTo>
                  <a:cubicBezTo>
                    <a:pt x="1256241" y="111654"/>
                    <a:pt x="1231370" y="89958"/>
                    <a:pt x="1217612" y="69850"/>
                  </a:cubicBezTo>
                  <a:cubicBezTo>
                    <a:pt x="1203854" y="49742"/>
                    <a:pt x="1195916" y="7938"/>
                    <a:pt x="1182687" y="9525"/>
                  </a:cubicBezTo>
                  <a:cubicBezTo>
                    <a:pt x="1169458" y="11112"/>
                    <a:pt x="1147233" y="60854"/>
                    <a:pt x="1138237" y="79375"/>
                  </a:cubicBezTo>
                  <a:cubicBezTo>
                    <a:pt x="1129241" y="97896"/>
                    <a:pt x="1136649" y="110067"/>
                    <a:pt x="1128712" y="120650"/>
                  </a:cubicBezTo>
                  <a:cubicBezTo>
                    <a:pt x="1120775" y="131233"/>
                    <a:pt x="1101724" y="136525"/>
                    <a:pt x="1090612" y="142875"/>
                  </a:cubicBezTo>
                  <a:cubicBezTo>
                    <a:pt x="1079500" y="149225"/>
                    <a:pt x="1070504" y="164571"/>
                    <a:pt x="1062037" y="158750"/>
                  </a:cubicBezTo>
                  <a:cubicBezTo>
                    <a:pt x="1053570" y="152929"/>
                    <a:pt x="1059920" y="118004"/>
                    <a:pt x="1039812" y="107950"/>
                  </a:cubicBezTo>
                  <a:cubicBezTo>
                    <a:pt x="1019704" y="97896"/>
                    <a:pt x="960966" y="97367"/>
                    <a:pt x="941387" y="98425"/>
                  </a:cubicBezTo>
                  <a:cubicBezTo>
                    <a:pt x="921808" y="99483"/>
                    <a:pt x="930804" y="110067"/>
                    <a:pt x="922337" y="114300"/>
                  </a:cubicBezTo>
                  <a:cubicBezTo>
                    <a:pt x="913870" y="118533"/>
                    <a:pt x="905404" y="133350"/>
                    <a:pt x="890587" y="123825"/>
                  </a:cubicBezTo>
                  <a:cubicBezTo>
                    <a:pt x="875770" y="114300"/>
                    <a:pt x="851958" y="66146"/>
                    <a:pt x="833437" y="57150"/>
                  </a:cubicBezTo>
                  <a:cubicBezTo>
                    <a:pt x="814916" y="48154"/>
                    <a:pt x="790045" y="75671"/>
                    <a:pt x="779462" y="69850"/>
                  </a:cubicBezTo>
                  <a:cubicBezTo>
                    <a:pt x="768879" y="64029"/>
                    <a:pt x="777875" y="33338"/>
                    <a:pt x="769937" y="22225"/>
                  </a:cubicBezTo>
                  <a:cubicBezTo>
                    <a:pt x="762000" y="11113"/>
                    <a:pt x="745066" y="0"/>
                    <a:pt x="731837" y="3175"/>
                  </a:cubicBezTo>
                  <a:cubicBezTo>
                    <a:pt x="718608" y="6350"/>
                    <a:pt x="706437" y="35983"/>
                    <a:pt x="690562" y="41275"/>
                  </a:cubicBezTo>
                  <a:cubicBezTo>
                    <a:pt x="674687" y="46567"/>
                    <a:pt x="652991" y="38629"/>
                    <a:pt x="636587" y="34925"/>
                  </a:cubicBezTo>
                  <a:cubicBezTo>
                    <a:pt x="620183" y="31221"/>
                    <a:pt x="574674" y="6879"/>
                    <a:pt x="560387" y="12700"/>
                  </a:cubicBezTo>
                  <a:close/>
                </a:path>
              </a:pathLst>
            </a:custGeom>
            <a:solidFill>
              <a:srgbClr val="A1D28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pic>
          <p:nvPicPr>
            <p:cNvPr id="39" name="Рисунок 13" descr="3848183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1840" y="5013176"/>
              <a:ext cx="171391" cy="226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Рисунок 13" descr="3848183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5517232"/>
              <a:ext cx="171391" cy="226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Рисунок 13" descr="3848183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5373216"/>
              <a:ext cx="171391" cy="226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42" name="Прямая соединительная линия 41"/>
            <p:cNvCxnSpPr>
              <a:stCxn id="40" idx="2"/>
            </p:cNvCxnSpPr>
            <p:nvPr/>
          </p:nvCxnSpPr>
          <p:spPr>
            <a:xfrm flipV="1">
              <a:off x="3145526" y="5630817"/>
              <a:ext cx="1574439" cy="11310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3932985" y="5440400"/>
              <a:ext cx="688606" cy="6429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stCxn id="39" idx="2"/>
            </p:cNvCxnSpPr>
            <p:nvPr/>
          </p:nvCxnSpPr>
          <p:spPr>
            <a:xfrm flipV="1">
              <a:off x="3217537" y="5154781"/>
              <a:ext cx="1404059" cy="8508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Рисунок 76" descr="Карта-схема по хирургии и анестезиологии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111"/>
          <a:stretch>
            <a:fillRect/>
          </a:stretch>
        </p:blipFill>
        <p:spPr>
          <a:xfrm>
            <a:off x="323528" y="2132856"/>
            <a:ext cx="4968552" cy="324036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6588224" y="198884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A4652"/>
                </a:solidFill>
                <a:latin typeface="Bahnschrift Condensed" pitchFamily="34" charset="0"/>
              </a:rPr>
              <a:t>сформировано</a:t>
            </a:r>
          </a:p>
          <a:p>
            <a:r>
              <a:rPr lang="ru-RU" sz="1600" b="1" dirty="0">
                <a:solidFill>
                  <a:srgbClr val="1A4652"/>
                </a:solidFill>
                <a:latin typeface="Bahnschrift Condensed" pitchFamily="34" charset="0"/>
              </a:rPr>
              <a:t>окружных больниц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724128" y="1916832"/>
            <a:ext cx="1005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6600"/>
                </a:solidFill>
                <a:latin typeface="Arial Black" pitchFamily="34" charset="0"/>
              </a:rPr>
              <a:t>10</a:t>
            </a:r>
            <a:endParaRPr lang="ru-RU" sz="4800" dirty="0"/>
          </a:p>
        </p:txBody>
      </p:sp>
      <p:grpSp>
        <p:nvGrpSpPr>
          <p:cNvPr id="88" name="Группа 61"/>
          <p:cNvGrpSpPr/>
          <p:nvPr/>
        </p:nvGrpSpPr>
        <p:grpSpPr>
          <a:xfrm>
            <a:off x="5796136" y="4797152"/>
            <a:ext cx="2813063" cy="1482289"/>
            <a:chOff x="6220184" y="5199417"/>
            <a:chExt cx="2807529" cy="1403845"/>
          </a:xfrm>
        </p:grpSpPr>
        <p:grpSp>
          <p:nvGrpSpPr>
            <p:cNvPr id="90" name="Группа 45"/>
            <p:cNvGrpSpPr/>
            <p:nvPr/>
          </p:nvGrpSpPr>
          <p:grpSpPr>
            <a:xfrm>
              <a:off x="6372199" y="5301208"/>
              <a:ext cx="2655514" cy="1302054"/>
              <a:chOff x="4644008" y="4941168"/>
              <a:chExt cx="3827065" cy="1753800"/>
            </a:xfrm>
          </p:grpSpPr>
          <p:sp>
            <p:nvSpPr>
              <p:cNvPr id="94" name="Полилиния 93"/>
              <p:cNvSpPr/>
              <p:nvPr/>
            </p:nvSpPr>
            <p:spPr>
              <a:xfrm>
                <a:off x="5508612" y="5340643"/>
                <a:ext cx="712456" cy="934606"/>
              </a:xfrm>
              <a:custGeom>
                <a:avLst/>
                <a:gdLst>
                  <a:gd name="connsiteX0" fmla="*/ 35454 w 827617"/>
                  <a:gd name="connsiteY0" fmla="*/ 202142 h 1057275"/>
                  <a:gd name="connsiteX1" fmla="*/ 83079 w 827617"/>
                  <a:gd name="connsiteY1" fmla="*/ 167217 h 1057275"/>
                  <a:gd name="connsiteX2" fmla="*/ 70379 w 827617"/>
                  <a:gd name="connsiteY2" fmla="*/ 148167 h 1057275"/>
                  <a:gd name="connsiteX3" fmla="*/ 79904 w 827617"/>
                  <a:gd name="connsiteY3" fmla="*/ 113242 h 1057275"/>
                  <a:gd name="connsiteX4" fmla="*/ 89429 w 827617"/>
                  <a:gd name="connsiteY4" fmla="*/ 49742 h 1057275"/>
                  <a:gd name="connsiteX5" fmla="*/ 143404 w 827617"/>
                  <a:gd name="connsiteY5" fmla="*/ 75142 h 1057275"/>
                  <a:gd name="connsiteX6" fmla="*/ 168804 w 827617"/>
                  <a:gd name="connsiteY6" fmla="*/ 8467 h 1057275"/>
                  <a:gd name="connsiteX7" fmla="*/ 235479 w 827617"/>
                  <a:gd name="connsiteY7" fmla="*/ 24342 h 1057275"/>
                  <a:gd name="connsiteX8" fmla="*/ 365654 w 827617"/>
                  <a:gd name="connsiteY8" fmla="*/ 33867 h 1057275"/>
                  <a:gd name="connsiteX9" fmla="*/ 391054 w 827617"/>
                  <a:gd name="connsiteY9" fmla="*/ 62442 h 1057275"/>
                  <a:gd name="connsiteX10" fmla="*/ 445029 w 827617"/>
                  <a:gd name="connsiteY10" fmla="*/ 68792 h 1057275"/>
                  <a:gd name="connsiteX11" fmla="*/ 473604 w 827617"/>
                  <a:gd name="connsiteY11" fmla="*/ 59267 h 1057275"/>
                  <a:gd name="connsiteX12" fmla="*/ 489479 w 827617"/>
                  <a:gd name="connsiteY12" fmla="*/ 56092 h 1057275"/>
                  <a:gd name="connsiteX13" fmla="*/ 591079 w 827617"/>
                  <a:gd name="connsiteY13" fmla="*/ 68792 h 1057275"/>
                  <a:gd name="connsiteX14" fmla="*/ 619654 w 827617"/>
                  <a:gd name="connsiteY14" fmla="*/ 135467 h 1057275"/>
                  <a:gd name="connsiteX15" fmla="*/ 648229 w 827617"/>
                  <a:gd name="connsiteY15" fmla="*/ 129117 h 1057275"/>
                  <a:gd name="connsiteX16" fmla="*/ 683154 w 827617"/>
                  <a:gd name="connsiteY16" fmla="*/ 84667 h 1057275"/>
                  <a:gd name="connsiteX17" fmla="*/ 724429 w 827617"/>
                  <a:gd name="connsiteY17" fmla="*/ 106892 h 1057275"/>
                  <a:gd name="connsiteX18" fmla="*/ 714904 w 827617"/>
                  <a:gd name="connsiteY18" fmla="*/ 160867 h 1057275"/>
                  <a:gd name="connsiteX19" fmla="*/ 746654 w 827617"/>
                  <a:gd name="connsiteY19" fmla="*/ 164042 h 1057275"/>
                  <a:gd name="connsiteX20" fmla="*/ 800629 w 827617"/>
                  <a:gd name="connsiteY20" fmla="*/ 198967 h 1057275"/>
                  <a:gd name="connsiteX21" fmla="*/ 826029 w 827617"/>
                  <a:gd name="connsiteY21" fmla="*/ 233892 h 1057275"/>
                  <a:gd name="connsiteX22" fmla="*/ 791104 w 827617"/>
                  <a:gd name="connsiteY22" fmla="*/ 262467 h 1057275"/>
                  <a:gd name="connsiteX23" fmla="*/ 781579 w 827617"/>
                  <a:gd name="connsiteY23" fmla="*/ 306917 h 1057275"/>
                  <a:gd name="connsiteX24" fmla="*/ 768879 w 827617"/>
                  <a:gd name="connsiteY24" fmla="*/ 354542 h 1057275"/>
                  <a:gd name="connsiteX25" fmla="*/ 775229 w 827617"/>
                  <a:gd name="connsiteY25" fmla="*/ 386292 h 1057275"/>
                  <a:gd name="connsiteX26" fmla="*/ 781579 w 827617"/>
                  <a:gd name="connsiteY26" fmla="*/ 421217 h 1057275"/>
                  <a:gd name="connsiteX27" fmla="*/ 721254 w 827617"/>
                  <a:gd name="connsiteY27" fmla="*/ 459317 h 1057275"/>
                  <a:gd name="connsiteX28" fmla="*/ 673629 w 827617"/>
                  <a:gd name="connsiteY28" fmla="*/ 465667 h 1057275"/>
                  <a:gd name="connsiteX29" fmla="*/ 664104 w 827617"/>
                  <a:gd name="connsiteY29" fmla="*/ 481542 h 1057275"/>
                  <a:gd name="connsiteX30" fmla="*/ 648229 w 827617"/>
                  <a:gd name="connsiteY30" fmla="*/ 516467 h 1057275"/>
                  <a:gd name="connsiteX31" fmla="*/ 606954 w 827617"/>
                  <a:gd name="connsiteY31" fmla="*/ 541867 h 1057275"/>
                  <a:gd name="connsiteX32" fmla="*/ 568854 w 827617"/>
                  <a:gd name="connsiteY32" fmla="*/ 611717 h 1057275"/>
                  <a:gd name="connsiteX33" fmla="*/ 556154 w 827617"/>
                  <a:gd name="connsiteY33" fmla="*/ 687917 h 1057275"/>
                  <a:gd name="connsiteX34" fmla="*/ 473604 w 827617"/>
                  <a:gd name="connsiteY34" fmla="*/ 713317 h 1057275"/>
                  <a:gd name="connsiteX35" fmla="*/ 425979 w 827617"/>
                  <a:gd name="connsiteY35" fmla="*/ 745067 h 1057275"/>
                  <a:gd name="connsiteX36" fmla="*/ 416454 w 827617"/>
                  <a:gd name="connsiteY36" fmla="*/ 748242 h 1057275"/>
                  <a:gd name="connsiteX37" fmla="*/ 406929 w 827617"/>
                  <a:gd name="connsiteY37" fmla="*/ 856192 h 1057275"/>
                  <a:gd name="connsiteX38" fmla="*/ 410104 w 827617"/>
                  <a:gd name="connsiteY38" fmla="*/ 900642 h 1057275"/>
                  <a:gd name="connsiteX39" fmla="*/ 387879 w 827617"/>
                  <a:gd name="connsiteY39" fmla="*/ 906992 h 1057275"/>
                  <a:gd name="connsiteX40" fmla="*/ 340254 w 827617"/>
                  <a:gd name="connsiteY40" fmla="*/ 941917 h 1057275"/>
                  <a:gd name="connsiteX41" fmla="*/ 295804 w 827617"/>
                  <a:gd name="connsiteY41" fmla="*/ 964142 h 1057275"/>
                  <a:gd name="connsiteX42" fmla="*/ 238654 w 827617"/>
                  <a:gd name="connsiteY42" fmla="*/ 995892 h 1057275"/>
                  <a:gd name="connsiteX43" fmla="*/ 222779 w 827617"/>
                  <a:gd name="connsiteY43" fmla="*/ 986367 h 1057275"/>
                  <a:gd name="connsiteX44" fmla="*/ 200554 w 827617"/>
                  <a:gd name="connsiteY44" fmla="*/ 1027642 h 1057275"/>
                  <a:gd name="connsiteX45" fmla="*/ 203729 w 827617"/>
                  <a:gd name="connsiteY45" fmla="*/ 1046692 h 1057275"/>
                  <a:gd name="connsiteX46" fmla="*/ 140229 w 827617"/>
                  <a:gd name="connsiteY46" fmla="*/ 1049867 h 1057275"/>
                  <a:gd name="connsiteX47" fmla="*/ 114829 w 827617"/>
                  <a:gd name="connsiteY47" fmla="*/ 1002242 h 1057275"/>
                  <a:gd name="connsiteX48" fmla="*/ 124354 w 827617"/>
                  <a:gd name="connsiteY48" fmla="*/ 983192 h 1057275"/>
                  <a:gd name="connsiteX49" fmla="*/ 105304 w 827617"/>
                  <a:gd name="connsiteY49" fmla="*/ 960967 h 1057275"/>
                  <a:gd name="connsiteX50" fmla="*/ 165629 w 827617"/>
                  <a:gd name="connsiteY50" fmla="*/ 903817 h 1057275"/>
                  <a:gd name="connsiteX51" fmla="*/ 162454 w 827617"/>
                  <a:gd name="connsiteY51" fmla="*/ 868892 h 1057275"/>
                  <a:gd name="connsiteX52" fmla="*/ 197379 w 827617"/>
                  <a:gd name="connsiteY52" fmla="*/ 833967 h 1057275"/>
                  <a:gd name="connsiteX53" fmla="*/ 168804 w 827617"/>
                  <a:gd name="connsiteY53" fmla="*/ 795867 h 1057275"/>
                  <a:gd name="connsiteX54" fmla="*/ 168804 w 827617"/>
                  <a:gd name="connsiteY54" fmla="*/ 764117 h 1057275"/>
                  <a:gd name="connsiteX55" fmla="*/ 137054 w 827617"/>
                  <a:gd name="connsiteY55" fmla="*/ 741892 h 1057275"/>
                  <a:gd name="connsiteX56" fmla="*/ 149754 w 827617"/>
                  <a:gd name="connsiteY56" fmla="*/ 710142 h 1057275"/>
                  <a:gd name="connsiteX57" fmla="*/ 105304 w 827617"/>
                  <a:gd name="connsiteY57" fmla="*/ 691092 h 1057275"/>
                  <a:gd name="connsiteX58" fmla="*/ 79904 w 827617"/>
                  <a:gd name="connsiteY58" fmla="*/ 694267 h 1057275"/>
                  <a:gd name="connsiteX59" fmla="*/ 51329 w 827617"/>
                  <a:gd name="connsiteY59" fmla="*/ 675217 h 1057275"/>
                  <a:gd name="connsiteX60" fmla="*/ 35454 w 827617"/>
                  <a:gd name="connsiteY60" fmla="*/ 640292 h 1057275"/>
                  <a:gd name="connsiteX61" fmla="*/ 54504 w 827617"/>
                  <a:gd name="connsiteY61" fmla="*/ 624417 h 1057275"/>
                  <a:gd name="connsiteX62" fmla="*/ 13229 w 827617"/>
                  <a:gd name="connsiteY62" fmla="*/ 595842 h 1057275"/>
                  <a:gd name="connsiteX63" fmla="*/ 22754 w 827617"/>
                  <a:gd name="connsiteY63" fmla="*/ 551392 h 1057275"/>
                  <a:gd name="connsiteX64" fmla="*/ 149754 w 827617"/>
                  <a:gd name="connsiteY64" fmla="*/ 545042 h 1057275"/>
                  <a:gd name="connsiteX65" fmla="*/ 191029 w 827617"/>
                  <a:gd name="connsiteY65" fmla="*/ 538692 h 1057275"/>
                  <a:gd name="connsiteX66" fmla="*/ 171979 w 827617"/>
                  <a:gd name="connsiteY66" fmla="*/ 500592 h 1057275"/>
                  <a:gd name="connsiteX67" fmla="*/ 197379 w 827617"/>
                  <a:gd name="connsiteY67" fmla="*/ 462492 h 1057275"/>
                  <a:gd name="connsiteX68" fmla="*/ 178329 w 827617"/>
                  <a:gd name="connsiteY68" fmla="*/ 433917 h 1057275"/>
                  <a:gd name="connsiteX69" fmla="*/ 187854 w 827617"/>
                  <a:gd name="connsiteY69" fmla="*/ 373592 h 1057275"/>
                  <a:gd name="connsiteX70" fmla="*/ 105304 w 827617"/>
                  <a:gd name="connsiteY70" fmla="*/ 319617 h 1057275"/>
                  <a:gd name="connsiteX71" fmla="*/ 79904 w 827617"/>
                  <a:gd name="connsiteY71" fmla="*/ 268817 h 1057275"/>
                  <a:gd name="connsiteX72" fmla="*/ 51329 w 827617"/>
                  <a:gd name="connsiteY72" fmla="*/ 249767 h 1057275"/>
                  <a:gd name="connsiteX73" fmla="*/ 35454 w 827617"/>
                  <a:gd name="connsiteY73" fmla="*/ 202142 h 1057275"/>
                  <a:gd name="connsiteX0" fmla="*/ 35454 w 827617"/>
                  <a:gd name="connsiteY0" fmla="*/ 202142 h 1057275"/>
                  <a:gd name="connsiteX1" fmla="*/ 83079 w 827617"/>
                  <a:gd name="connsiteY1" fmla="*/ 167217 h 1057275"/>
                  <a:gd name="connsiteX2" fmla="*/ 70379 w 827617"/>
                  <a:gd name="connsiteY2" fmla="*/ 148167 h 1057275"/>
                  <a:gd name="connsiteX3" fmla="*/ 79904 w 827617"/>
                  <a:gd name="connsiteY3" fmla="*/ 113242 h 1057275"/>
                  <a:gd name="connsiteX4" fmla="*/ 89429 w 827617"/>
                  <a:gd name="connsiteY4" fmla="*/ 49742 h 1057275"/>
                  <a:gd name="connsiteX5" fmla="*/ 143404 w 827617"/>
                  <a:gd name="connsiteY5" fmla="*/ 75142 h 1057275"/>
                  <a:gd name="connsiteX6" fmla="*/ 168804 w 827617"/>
                  <a:gd name="connsiteY6" fmla="*/ 8467 h 1057275"/>
                  <a:gd name="connsiteX7" fmla="*/ 235479 w 827617"/>
                  <a:gd name="connsiteY7" fmla="*/ 24342 h 1057275"/>
                  <a:gd name="connsiteX8" fmla="*/ 365654 w 827617"/>
                  <a:gd name="connsiteY8" fmla="*/ 33867 h 1057275"/>
                  <a:gd name="connsiteX9" fmla="*/ 391054 w 827617"/>
                  <a:gd name="connsiteY9" fmla="*/ 62442 h 1057275"/>
                  <a:gd name="connsiteX10" fmla="*/ 445029 w 827617"/>
                  <a:gd name="connsiteY10" fmla="*/ 68792 h 1057275"/>
                  <a:gd name="connsiteX11" fmla="*/ 473604 w 827617"/>
                  <a:gd name="connsiteY11" fmla="*/ 59267 h 1057275"/>
                  <a:gd name="connsiteX12" fmla="*/ 489479 w 827617"/>
                  <a:gd name="connsiteY12" fmla="*/ 56092 h 1057275"/>
                  <a:gd name="connsiteX13" fmla="*/ 591079 w 827617"/>
                  <a:gd name="connsiteY13" fmla="*/ 68792 h 1057275"/>
                  <a:gd name="connsiteX14" fmla="*/ 619654 w 827617"/>
                  <a:gd name="connsiteY14" fmla="*/ 135467 h 1057275"/>
                  <a:gd name="connsiteX15" fmla="*/ 648229 w 827617"/>
                  <a:gd name="connsiteY15" fmla="*/ 129117 h 1057275"/>
                  <a:gd name="connsiteX16" fmla="*/ 683154 w 827617"/>
                  <a:gd name="connsiteY16" fmla="*/ 84667 h 1057275"/>
                  <a:gd name="connsiteX17" fmla="*/ 724429 w 827617"/>
                  <a:gd name="connsiteY17" fmla="*/ 106892 h 1057275"/>
                  <a:gd name="connsiteX18" fmla="*/ 714904 w 827617"/>
                  <a:gd name="connsiteY18" fmla="*/ 160867 h 1057275"/>
                  <a:gd name="connsiteX19" fmla="*/ 746654 w 827617"/>
                  <a:gd name="connsiteY19" fmla="*/ 164042 h 1057275"/>
                  <a:gd name="connsiteX20" fmla="*/ 800629 w 827617"/>
                  <a:gd name="connsiteY20" fmla="*/ 198967 h 1057275"/>
                  <a:gd name="connsiteX21" fmla="*/ 826029 w 827617"/>
                  <a:gd name="connsiteY21" fmla="*/ 233892 h 1057275"/>
                  <a:gd name="connsiteX22" fmla="*/ 791104 w 827617"/>
                  <a:gd name="connsiteY22" fmla="*/ 262467 h 1057275"/>
                  <a:gd name="connsiteX23" fmla="*/ 781579 w 827617"/>
                  <a:gd name="connsiteY23" fmla="*/ 306917 h 1057275"/>
                  <a:gd name="connsiteX24" fmla="*/ 768879 w 827617"/>
                  <a:gd name="connsiteY24" fmla="*/ 354542 h 1057275"/>
                  <a:gd name="connsiteX25" fmla="*/ 775229 w 827617"/>
                  <a:gd name="connsiteY25" fmla="*/ 386292 h 1057275"/>
                  <a:gd name="connsiteX26" fmla="*/ 781579 w 827617"/>
                  <a:gd name="connsiteY26" fmla="*/ 421217 h 1057275"/>
                  <a:gd name="connsiteX27" fmla="*/ 721254 w 827617"/>
                  <a:gd name="connsiteY27" fmla="*/ 459317 h 1057275"/>
                  <a:gd name="connsiteX28" fmla="*/ 673629 w 827617"/>
                  <a:gd name="connsiteY28" fmla="*/ 465667 h 1057275"/>
                  <a:gd name="connsiteX29" fmla="*/ 664104 w 827617"/>
                  <a:gd name="connsiteY29" fmla="*/ 481542 h 1057275"/>
                  <a:gd name="connsiteX30" fmla="*/ 648229 w 827617"/>
                  <a:gd name="connsiteY30" fmla="*/ 516467 h 1057275"/>
                  <a:gd name="connsiteX31" fmla="*/ 606954 w 827617"/>
                  <a:gd name="connsiteY31" fmla="*/ 541867 h 1057275"/>
                  <a:gd name="connsiteX32" fmla="*/ 568854 w 827617"/>
                  <a:gd name="connsiteY32" fmla="*/ 611717 h 1057275"/>
                  <a:gd name="connsiteX33" fmla="*/ 556154 w 827617"/>
                  <a:gd name="connsiteY33" fmla="*/ 687917 h 1057275"/>
                  <a:gd name="connsiteX34" fmla="*/ 473604 w 827617"/>
                  <a:gd name="connsiteY34" fmla="*/ 713317 h 1057275"/>
                  <a:gd name="connsiteX35" fmla="*/ 425979 w 827617"/>
                  <a:gd name="connsiteY35" fmla="*/ 745067 h 1057275"/>
                  <a:gd name="connsiteX36" fmla="*/ 452421 w 827617"/>
                  <a:gd name="connsiteY36" fmla="*/ 695011 h 1057275"/>
                  <a:gd name="connsiteX37" fmla="*/ 406929 w 827617"/>
                  <a:gd name="connsiteY37" fmla="*/ 856192 h 1057275"/>
                  <a:gd name="connsiteX38" fmla="*/ 410104 w 827617"/>
                  <a:gd name="connsiteY38" fmla="*/ 900642 h 1057275"/>
                  <a:gd name="connsiteX39" fmla="*/ 387879 w 827617"/>
                  <a:gd name="connsiteY39" fmla="*/ 906992 h 1057275"/>
                  <a:gd name="connsiteX40" fmla="*/ 340254 w 827617"/>
                  <a:gd name="connsiteY40" fmla="*/ 941917 h 1057275"/>
                  <a:gd name="connsiteX41" fmla="*/ 295804 w 827617"/>
                  <a:gd name="connsiteY41" fmla="*/ 964142 h 1057275"/>
                  <a:gd name="connsiteX42" fmla="*/ 238654 w 827617"/>
                  <a:gd name="connsiteY42" fmla="*/ 995892 h 1057275"/>
                  <a:gd name="connsiteX43" fmla="*/ 222779 w 827617"/>
                  <a:gd name="connsiteY43" fmla="*/ 986367 h 1057275"/>
                  <a:gd name="connsiteX44" fmla="*/ 200554 w 827617"/>
                  <a:gd name="connsiteY44" fmla="*/ 1027642 h 1057275"/>
                  <a:gd name="connsiteX45" fmla="*/ 203729 w 827617"/>
                  <a:gd name="connsiteY45" fmla="*/ 1046692 h 1057275"/>
                  <a:gd name="connsiteX46" fmla="*/ 140229 w 827617"/>
                  <a:gd name="connsiteY46" fmla="*/ 1049867 h 1057275"/>
                  <a:gd name="connsiteX47" fmla="*/ 114829 w 827617"/>
                  <a:gd name="connsiteY47" fmla="*/ 1002242 h 1057275"/>
                  <a:gd name="connsiteX48" fmla="*/ 124354 w 827617"/>
                  <a:gd name="connsiteY48" fmla="*/ 983192 h 1057275"/>
                  <a:gd name="connsiteX49" fmla="*/ 105304 w 827617"/>
                  <a:gd name="connsiteY49" fmla="*/ 960967 h 1057275"/>
                  <a:gd name="connsiteX50" fmla="*/ 165629 w 827617"/>
                  <a:gd name="connsiteY50" fmla="*/ 903817 h 1057275"/>
                  <a:gd name="connsiteX51" fmla="*/ 162454 w 827617"/>
                  <a:gd name="connsiteY51" fmla="*/ 868892 h 1057275"/>
                  <a:gd name="connsiteX52" fmla="*/ 197379 w 827617"/>
                  <a:gd name="connsiteY52" fmla="*/ 833967 h 1057275"/>
                  <a:gd name="connsiteX53" fmla="*/ 168804 w 827617"/>
                  <a:gd name="connsiteY53" fmla="*/ 795867 h 1057275"/>
                  <a:gd name="connsiteX54" fmla="*/ 168804 w 827617"/>
                  <a:gd name="connsiteY54" fmla="*/ 764117 h 1057275"/>
                  <a:gd name="connsiteX55" fmla="*/ 137054 w 827617"/>
                  <a:gd name="connsiteY55" fmla="*/ 741892 h 1057275"/>
                  <a:gd name="connsiteX56" fmla="*/ 149754 w 827617"/>
                  <a:gd name="connsiteY56" fmla="*/ 710142 h 1057275"/>
                  <a:gd name="connsiteX57" fmla="*/ 105304 w 827617"/>
                  <a:gd name="connsiteY57" fmla="*/ 691092 h 1057275"/>
                  <a:gd name="connsiteX58" fmla="*/ 79904 w 827617"/>
                  <a:gd name="connsiteY58" fmla="*/ 694267 h 1057275"/>
                  <a:gd name="connsiteX59" fmla="*/ 51329 w 827617"/>
                  <a:gd name="connsiteY59" fmla="*/ 675217 h 1057275"/>
                  <a:gd name="connsiteX60" fmla="*/ 35454 w 827617"/>
                  <a:gd name="connsiteY60" fmla="*/ 640292 h 1057275"/>
                  <a:gd name="connsiteX61" fmla="*/ 54504 w 827617"/>
                  <a:gd name="connsiteY61" fmla="*/ 624417 h 1057275"/>
                  <a:gd name="connsiteX62" fmla="*/ 13229 w 827617"/>
                  <a:gd name="connsiteY62" fmla="*/ 595842 h 1057275"/>
                  <a:gd name="connsiteX63" fmla="*/ 22754 w 827617"/>
                  <a:gd name="connsiteY63" fmla="*/ 551392 h 1057275"/>
                  <a:gd name="connsiteX64" fmla="*/ 149754 w 827617"/>
                  <a:gd name="connsiteY64" fmla="*/ 545042 h 1057275"/>
                  <a:gd name="connsiteX65" fmla="*/ 191029 w 827617"/>
                  <a:gd name="connsiteY65" fmla="*/ 538692 h 1057275"/>
                  <a:gd name="connsiteX66" fmla="*/ 171979 w 827617"/>
                  <a:gd name="connsiteY66" fmla="*/ 500592 h 1057275"/>
                  <a:gd name="connsiteX67" fmla="*/ 197379 w 827617"/>
                  <a:gd name="connsiteY67" fmla="*/ 462492 h 1057275"/>
                  <a:gd name="connsiteX68" fmla="*/ 178329 w 827617"/>
                  <a:gd name="connsiteY68" fmla="*/ 433917 h 1057275"/>
                  <a:gd name="connsiteX69" fmla="*/ 187854 w 827617"/>
                  <a:gd name="connsiteY69" fmla="*/ 373592 h 1057275"/>
                  <a:gd name="connsiteX70" fmla="*/ 105304 w 827617"/>
                  <a:gd name="connsiteY70" fmla="*/ 319617 h 1057275"/>
                  <a:gd name="connsiteX71" fmla="*/ 79904 w 827617"/>
                  <a:gd name="connsiteY71" fmla="*/ 268817 h 1057275"/>
                  <a:gd name="connsiteX72" fmla="*/ 51329 w 827617"/>
                  <a:gd name="connsiteY72" fmla="*/ 249767 h 1057275"/>
                  <a:gd name="connsiteX73" fmla="*/ 35454 w 827617"/>
                  <a:gd name="connsiteY73" fmla="*/ 202142 h 1057275"/>
                  <a:gd name="connsiteX0" fmla="*/ 35454 w 827617"/>
                  <a:gd name="connsiteY0" fmla="*/ 202142 h 1057275"/>
                  <a:gd name="connsiteX1" fmla="*/ 83079 w 827617"/>
                  <a:gd name="connsiteY1" fmla="*/ 167217 h 1057275"/>
                  <a:gd name="connsiteX2" fmla="*/ 70379 w 827617"/>
                  <a:gd name="connsiteY2" fmla="*/ 148167 h 1057275"/>
                  <a:gd name="connsiteX3" fmla="*/ 79904 w 827617"/>
                  <a:gd name="connsiteY3" fmla="*/ 113242 h 1057275"/>
                  <a:gd name="connsiteX4" fmla="*/ 89429 w 827617"/>
                  <a:gd name="connsiteY4" fmla="*/ 49742 h 1057275"/>
                  <a:gd name="connsiteX5" fmla="*/ 143404 w 827617"/>
                  <a:gd name="connsiteY5" fmla="*/ 75142 h 1057275"/>
                  <a:gd name="connsiteX6" fmla="*/ 168804 w 827617"/>
                  <a:gd name="connsiteY6" fmla="*/ 8467 h 1057275"/>
                  <a:gd name="connsiteX7" fmla="*/ 235479 w 827617"/>
                  <a:gd name="connsiteY7" fmla="*/ 24342 h 1057275"/>
                  <a:gd name="connsiteX8" fmla="*/ 365654 w 827617"/>
                  <a:gd name="connsiteY8" fmla="*/ 33867 h 1057275"/>
                  <a:gd name="connsiteX9" fmla="*/ 391054 w 827617"/>
                  <a:gd name="connsiteY9" fmla="*/ 62442 h 1057275"/>
                  <a:gd name="connsiteX10" fmla="*/ 445029 w 827617"/>
                  <a:gd name="connsiteY10" fmla="*/ 68792 h 1057275"/>
                  <a:gd name="connsiteX11" fmla="*/ 473604 w 827617"/>
                  <a:gd name="connsiteY11" fmla="*/ 59267 h 1057275"/>
                  <a:gd name="connsiteX12" fmla="*/ 489479 w 827617"/>
                  <a:gd name="connsiteY12" fmla="*/ 56092 h 1057275"/>
                  <a:gd name="connsiteX13" fmla="*/ 591079 w 827617"/>
                  <a:gd name="connsiteY13" fmla="*/ 68792 h 1057275"/>
                  <a:gd name="connsiteX14" fmla="*/ 619654 w 827617"/>
                  <a:gd name="connsiteY14" fmla="*/ 135467 h 1057275"/>
                  <a:gd name="connsiteX15" fmla="*/ 648229 w 827617"/>
                  <a:gd name="connsiteY15" fmla="*/ 129117 h 1057275"/>
                  <a:gd name="connsiteX16" fmla="*/ 683154 w 827617"/>
                  <a:gd name="connsiteY16" fmla="*/ 84667 h 1057275"/>
                  <a:gd name="connsiteX17" fmla="*/ 724429 w 827617"/>
                  <a:gd name="connsiteY17" fmla="*/ 106892 h 1057275"/>
                  <a:gd name="connsiteX18" fmla="*/ 714904 w 827617"/>
                  <a:gd name="connsiteY18" fmla="*/ 160867 h 1057275"/>
                  <a:gd name="connsiteX19" fmla="*/ 746654 w 827617"/>
                  <a:gd name="connsiteY19" fmla="*/ 164042 h 1057275"/>
                  <a:gd name="connsiteX20" fmla="*/ 800629 w 827617"/>
                  <a:gd name="connsiteY20" fmla="*/ 198967 h 1057275"/>
                  <a:gd name="connsiteX21" fmla="*/ 826029 w 827617"/>
                  <a:gd name="connsiteY21" fmla="*/ 233892 h 1057275"/>
                  <a:gd name="connsiteX22" fmla="*/ 791104 w 827617"/>
                  <a:gd name="connsiteY22" fmla="*/ 262467 h 1057275"/>
                  <a:gd name="connsiteX23" fmla="*/ 781579 w 827617"/>
                  <a:gd name="connsiteY23" fmla="*/ 306917 h 1057275"/>
                  <a:gd name="connsiteX24" fmla="*/ 768879 w 827617"/>
                  <a:gd name="connsiteY24" fmla="*/ 354542 h 1057275"/>
                  <a:gd name="connsiteX25" fmla="*/ 775229 w 827617"/>
                  <a:gd name="connsiteY25" fmla="*/ 386292 h 1057275"/>
                  <a:gd name="connsiteX26" fmla="*/ 781579 w 827617"/>
                  <a:gd name="connsiteY26" fmla="*/ 421217 h 1057275"/>
                  <a:gd name="connsiteX27" fmla="*/ 721254 w 827617"/>
                  <a:gd name="connsiteY27" fmla="*/ 459317 h 1057275"/>
                  <a:gd name="connsiteX28" fmla="*/ 673629 w 827617"/>
                  <a:gd name="connsiteY28" fmla="*/ 465667 h 1057275"/>
                  <a:gd name="connsiteX29" fmla="*/ 664104 w 827617"/>
                  <a:gd name="connsiteY29" fmla="*/ 481542 h 1057275"/>
                  <a:gd name="connsiteX30" fmla="*/ 648229 w 827617"/>
                  <a:gd name="connsiteY30" fmla="*/ 516467 h 1057275"/>
                  <a:gd name="connsiteX31" fmla="*/ 606954 w 827617"/>
                  <a:gd name="connsiteY31" fmla="*/ 541867 h 1057275"/>
                  <a:gd name="connsiteX32" fmla="*/ 568854 w 827617"/>
                  <a:gd name="connsiteY32" fmla="*/ 611717 h 1057275"/>
                  <a:gd name="connsiteX33" fmla="*/ 556154 w 827617"/>
                  <a:gd name="connsiteY33" fmla="*/ 687917 h 1057275"/>
                  <a:gd name="connsiteX34" fmla="*/ 473604 w 827617"/>
                  <a:gd name="connsiteY34" fmla="*/ 713317 h 1057275"/>
                  <a:gd name="connsiteX35" fmla="*/ 425979 w 827617"/>
                  <a:gd name="connsiteY35" fmla="*/ 745067 h 1057275"/>
                  <a:gd name="connsiteX36" fmla="*/ 452421 w 827617"/>
                  <a:gd name="connsiteY36" fmla="*/ 695011 h 1057275"/>
                  <a:gd name="connsiteX37" fmla="*/ 406929 w 827617"/>
                  <a:gd name="connsiteY37" fmla="*/ 856192 h 1057275"/>
                  <a:gd name="connsiteX38" fmla="*/ 410104 w 827617"/>
                  <a:gd name="connsiteY38" fmla="*/ 900642 h 1057275"/>
                  <a:gd name="connsiteX39" fmla="*/ 387879 w 827617"/>
                  <a:gd name="connsiteY39" fmla="*/ 906992 h 1057275"/>
                  <a:gd name="connsiteX40" fmla="*/ 340254 w 827617"/>
                  <a:gd name="connsiteY40" fmla="*/ 941917 h 1057275"/>
                  <a:gd name="connsiteX41" fmla="*/ 295804 w 827617"/>
                  <a:gd name="connsiteY41" fmla="*/ 964142 h 1057275"/>
                  <a:gd name="connsiteX42" fmla="*/ 238654 w 827617"/>
                  <a:gd name="connsiteY42" fmla="*/ 995892 h 1057275"/>
                  <a:gd name="connsiteX43" fmla="*/ 222779 w 827617"/>
                  <a:gd name="connsiteY43" fmla="*/ 986367 h 1057275"/>
                  <a:gd name="connsiteX44" fmla="*/ 200554 w 827617"/>
                  <a:gd name="connsiteY44" fmla="*/ 1027642 h 1057275"/>
                  <a:gd name="connsiteX45" fmla="*/ 203729 w 827617"/>
                  <a:gd name="connsiteY45" fmla="*/ 1046692 h 1057275"/>
                  <a:gd name="connsiteX46" fmla="*/ 140229 w 827617"/>
                  <a:gd name="connsiteY46" fmla="*/ 1049867 h 1057275"/>
                  <a:gd name="connsiteX47" fmla="*/ 114829 w 827617"/>
                  <a:gd name="connsiteY47" fmla="*/ 1002242 h 1057275"/>
                  <a:gd name="connsiteX48" fmla="*/ 124354 w 827617"/>
                  <a:gd name="connsiteY48" fmla="*/ 983192 h 1057275"/>
                  <a:gd name="connsiteX49" fmla="*/ 105304 w 827617"/>
                  <a:gd name="connsiteY49" fmla="*/ 960967 h 1057275"/>
                  <a:gd name="connsiteX50" fmla="*/ 165629 w 827617"/>
                  <a:gd name="connsiteY50" fmla="*/ 903817 h 1057275"/>
                  <a:gd name="connsiteX51" fmla="*/ 162454 w 827617"/>
                  <a:gd name="connsiteY51" fmla="*/ 868892 h 1057275"/>
                  <a:gd name="connsiteX52" fmla="*/ 197379 w 827617"/>
                  <a:gd name="connsiteY52" fmla="*/ 833967 h 1057275"/>
                  <a:gd name="connsiteX53" fmla="*/ 168804 w 827617"/>
                  <a:gd name="connsiteY53" fmla="*/ 795867 h 1057275"/>
                  <a:gd name="connsiteX54" fmla="*/ 168804 w 827617"/>
                  <a:gd name="connsiteY54" fmla="*/ 764117 h 1057275"/>
                  <a:gd name="connsiteX55" fmla="*/ 137054 w 827617"/>
                  <a:gd name="connsiteY55" fmla="*/ 741892 h 1057275"/>
                  <a:gd name="connsiteX56" fmla="*/ 149754 w 827617"/>
                  <a:gd name="connsiteY56" fmla="*/ 710142 h 1057275"/>
                  <a:gd name="connsiteX57" fmla="*/ 105304 w 827617"/>
                  <a:gd name="connsiteY57" fmla="*/ 691092 h 1057275"/>
                  <a:gd name="connsiteX58" fmla="*/ 79904 w 827617"/>
                  <a:gd name="connsiteY58" fmla="*/ 694267 h 1057275"/>
                  <a:gd name="connsiteX59" fmla="*/ 51329 w 827617"/>
                  <a:gd name="connsiteY59" fmla="*/ 675217 h 1057275"/>
                  <a:gd name="connsiteX60" fmla="*/ 35454 w 827617"/>
                  <a:gd name="connsiteY60" fmla="*/ 640292 h 1057275"/>
                  <a:gd name="connsiteX61" fmla="*/ 54504 w 827617"/>
                  <a:gd name="connsiteY61" fmla="*/ 624417 h 1057275"/>
                  <a:gd name="connsiteX62" fmla="*/ 13229 w 827617"/>
                  <a:gd name="connsiteY62" fmla="*/ 595842 h 1057275"/>
                  <a:gd name="connsiteX63" fmla="*/ 22754 w 827617"/>
                  <a:gd name="connsiteY63" fmla="*/ 551392 h 1057275"/>
                  <a:gd name="connsiteX64" fmla="*/ 149754 w 827617"/>
                  <a:gd name="connsiteY64" fmla="*/ 545042 h 1057275"/>
                  <a:gd name="connsiteX65" fmla="*/ 191029 w 827617"/>
                  <a:gd name="connsiteY65" fmla="*/ 538692 h 1057275"/>
                  <a:gd name="connsiteX66" fmla="*/ 171979 w 827617"/>
                  <a:gd name="connsiteY66" fmla="*/ 500592 h 1057275"/>
                  <a:gd name="connsiteX67" fmla="*/ 197379 w 827617"/>
                  <a:gd name="connsiteY67" fmla="*/ 462492 h 1057275"/>
                  <a:gd name="connsiteX68" fmla="*/ 178329 w 827617"/>
                  <a:gd name="connsiteY68" fmla="*/ 433917 h 1057275"/>
                  <a:gd name="connsiteX69" fmla="*/ 187854 w 827617"/>
                  <a:gd name="connsiteY69" fmla="*/ 373592 h 1057275"/>
                  <a:gd name="connsiteX70" fmla="*/ 105304 w 827617"/>
                  <a:gd name="connsiteY70" fmla="*/ 319617 h 1057275"/>
                  <a:gd name="connsiteX71" fmla="*/ 79904 w 827617"/>
                  <a:gd name="connsiteY71" fmla="*/ 268817 h 1057275"/>
                  <a:gd name="connsiteX72" fmla="*/ 51329 w 827617"/>
                  <a:gd name="connsiteY72" fmla="*/ 249767 h 1057275"/>
                  <a:gd name="connsiteX73" fmla="*/ 35454 w 827617"/>
                  <a:gd name="connsiteY73" fmla="*/ 202142 h 1057275"/>
                  <a:gd name="connsiteX0" fmla="*/ 35454 w 827617"/>
                  <a:gd name="connsiteY0" fmla="*/ 202142 h 1057275"/>
                  <a:gd name="connsiteX1" fmla="*/ 83079 w 827617"/>
                  <a:gd name="connsiteY1" fmla="*/ 167217 h 1057275"/>
                  <a:gd name="connsiteX2" fmla="*/ 70379 w 827617"/>
                  <a:gd name="connsiteY2" fmla="*/ 148167 h 1057275"/>
                  <a:gd name="connsiteX3" fmla="*/ 79904 w 827617"/>
                  <a:gd name="connsiteY3" fmla="*/ 113242 h 1057275"/>
                  <a:gd name="connsiteX4" fmla="*/ 89429 w 827617"/>
                  <a:gd name="connsiteY4" fmla="*/ 49742 h 1057275"/>
                  <a:gd name="connsiteX5" fmla="*/ 143404 w 827617"/>
                  <a:gd name="connsiteY5" fmla="*/ 75142 h 1057275"/>
                  <a:gd name="connsiteX6" fmla="*/ 168804 w 827617"/>
                  <a:gd name="connsiteY6" fmla="*/ 8467 h 1057275"/>
                  <a:gd name="connsiteX7" fmla="*/ 235479 w 827617"/>
                  <a:gd name="connsiteY7" fmla="*/ 24342 h 1057275"/>
                  <a:gd name="connsiteX8" fmla="*/ 365654 w 827617"/>
                  <a:gd name="connsiteY8" fmla="*/ 33867 h 1057275"/>
                  <a:gd name="connsiteX9" fmla="*/ 391054 w 827617"/>
                  <a:gd name="connsiteY9" fmla="*/ 62442 h 1057275"/>
                  <a:gd name="connsiteX10" fmla="*/ 445029 w 827617"/>
                  <a:gd name="connsiteY10" fmla="*/ 68792 h 1057275"/>
                  <a:gd name="connsiteX11" fmla="*/ 473604 w 827617"/>
                  <a:gd name="connsiteY11" fmla="*/ 59267 h 1057275"/>
                  <a:gd name="connsiteX12" fmla="*/ 489479 w 827617"/>
                  <a:gd name="connsiteY12" fmla="*/ 56092 h 1057275"/>
                  <a:gd name="connsiteX13" fmla="*/ 591079 w 827617"/>
                  <a:gd name="connsiteY13" fmla="*/ 68792 h 1057275"/>
                  <a:gd name="connsiteX14" fmla="*/ 619654 w 827617"/>
                  <a:gd name="connsiteY14" fmla="*/ 135467 h 1057275"/>
                  <a:gd name="connsiteX15" fmla="*/ 648229 w 827617"/>
                  <a:gd name="connsiteY15" fmla="*/ 129117 h 1057275"/>
                  <a:gd name="connsiteX16" fmla="*/ 683154 w 827617"/>
                  <a:gd name="connsiteY16" fmla="*/ 84667 h 1057275"/>
                  <a:gd name="connsiteX17" fmla="*/ 724429 w 827617"/>
                  <a:gd name="connsiteY17" fmla="*/ 106892 h 1057275"/>
                  <a:gd name="connsiteX18" fmla="*/ 714904 w 827617"/>
                  <a:gd name="connsiteY18" fmla="*/ 160867 h 1057275"/>
                  <a:gd name="connsiteX19" fmla="*/ 746654 w 827617"/>
                  <a:gd name="connsiteY19" fmla="*/ 164042 h 1057275"/>
                  <a:gd name="connsiteX20" fmla="*/ 800629 w 827617"/>
                  <a:gd name="connsiteY20" fmla="*/ 198967 h 1057275"/>
                  <a:gd name="connsiteX21" fmla="*/ 826029 w 827617"/>
                  <a:gd name="connsiteY21" fmla="*/ 233892 h 1057275"/>
                  <a:gd name="connsiteX22" fmla="*/ 791104 w 827617"/>
                  <a:gd name="connsiteY22" fmla="*/ 262467 h 1057275"/>
                  <a:gd name="connsiteX23" fmla="*/ 781579 w 827617"/>
                  <a:gd name="connsiteY23" fmla="*/ 306917 h 1057275"/>
                  <a:gd name="connsiteX24" fmla="*/ 768879 w 827617"/>
                  <a:gd name="connsiteY24" fmla="*/ 354542 h 1057275"/>
                  <a:gd name="connsiteX25" fmla="*/ 775229 w 827617"/>
                  <a:gd name="connsiteY25" fmla="*/ 386292 h 1057275"/>
                  <a:gd name="connsiteX26" fmla="*/ 781579 w 827617"/>
                  <a:gd name="connsiteY26" fmla="*/ 421217 h 1057275"/>
                  <a:gd name="connsiteX27" fmla="*/ 721254 w 827617"/>
                  <a:gd name="connsiteY27" fmla="*/ 459317 h 1057275"/>
                  <a:gd name="connsiteX28" fmla="*/ 673629 w 827617"/>
                  <a:gd name="connsiteY28" fmla="*/ 465667 h 1057275"/>
                  <a:gd name="connsiteX29" fmla="*/ 664104 w 827617"/>
                  <a:gd name="connsiteY29" fmla="*/ 481542 h 1057275"/>
                  <a:gd name="connsiteX30" fmla="*/ 648229 w 827617"/>
                  <a:gd name="connsiteY30" fmla="*/ 516467 h 1057275"/>
                  <a:gd name="connsiteX31" fmla="*/ 606954 w 827617"/>
                  <a:gd name="connsiteY31" fmla="*/ 541867 h 1057275"/>
                  <a:gd name="connsiteX32" fmla="*/ 568854 w 827617"/>
                  <a:gd name="connsiteY32" fmla="*/ 611717 h 1057275"/>
                  <a:gd name="connsiteX33" fmla="*/ 556154 w 827617"/>
                  <a:gd name="connsiteY33" fmla="*/ 687917 h 1057275"/>
                  <a:gd name="connsiteX34" fmla="*/ 473604 w 827617"/>
                  <a:gd name="connsiteY34" fmla="*/ 713317 h 1057275"/>
                  <a:gd name="connsiteX35" fmla="*/ 425979 w 827617"/>
                  <a:gd name="connsiteY35" fmla="*/ 745067 h 1057275"/>
                  <a:gd name="connsiteX36" fmla="*/ 452421 w 827617"/>
                  <a:gd name="connsiteY36" fmla="*/ 695011 h 1057275"/>
                  <a:gd name="connsiteX37" fmla="*/ 406929 w 827617"/>
                  <a:gd name="connsiteY37" fmla="*/ 856192 h 1057275"/>
                  <a:gd name="connsiteX38" fmla="*/ 410104 w 827617"/>
                  <a:gd name="connsiteY38" fmla="*/ 900642 h 1057275"/>
                  <a:gd name="connsiteX39" fmla="*/ 387879 w 827617"/>
                  <a:gd name="connsiteY39" fmla="*/ 906992 h 1057275"/>
                  <a:gd name="connsiteX40" fmla="*/ 340254 w 827617"/>
                  <a:gd name="connsiteY40" fmla="*/ 941917 h 1057275"/>
                  <a:gd name="connsiteX41" fmla="*/ 295804 w 827617"/>
                  <a:gd name="connsiteY41" fmla="*/ 964142 h 1057275"/>
                  <a:gd name="connsiteX42" fmla="*/ 238654 w 827617"/>
                  <a:gd name="connsiteY42" fmla="*/ 995892 h 1057275"/>
                  <a:gd name="connsiteX43" fmla="*/ 222779 w 827617"/>
                  <a:gd name="connsiteY43" fmla="*/ 986367 h 1057275"/>
                  <a:gd name="connsiteX44" fmla="*/ 200554 w 827617"/>
                  <a:gd name="connsiteY44" fmla="*/ 1027642 h 1057275"/>
                  <a:gd name="connsiteX45" fmla="*/ 203729 w 827617"/>
                  <a:gd name="connsiteY45" fmla="*/ 1046692 h 1057275"/>
                  <a:gd name="connsiteX46" fmla="*/ 140229 w 827617"/>
                  <a:gd name="connsiteY46" fmla="*/ 1049867 h 1057275"/>
                  <a:gd name="connsiteX47" fmla="*/ 114829 w 827617"/>
                  <a:gd name="connsiteY47" fmla="*/ 1002242 h 1057275"/>
                  <a:gd name="connsiteX48" fmla="*/ 124354 w 827617"/>
                  <a:gd name="connsiteY48" fmla="*/ 983192 h 1057275"/>
                  <a:gd name="connsiteX49" fmla="*/ 105304 w 827617"/>
                  <a:gd name="connsiteY49" fmla="*/ 960967 h 1057275"/>
                  <a:gd name="connsiteX50" fmla="*/ 165629 w 827617"/>
                  <a:gd name="connsiteY50" fmla="*/ 903817 h 1057275"/>
                  <a:gd name="connsiteX51" fmla="*/ 162454 w 827617"/>
                  <a:gd name="connsiteY51" fmla="*/ 868892 h 1057275"/>
                  <a:gd name="connsiteX52" fmla="*/ 197379 w 827617"/>
                  <a:gd name="connsiteY52" fmla="*/ 833967 h 1057275"/>
                  <a:gd name="connsiteX53" fmla="*/ 168804 w 827617"/>
                  <a:gd name="connsiteY53" fmla="*/ 795867 h 1057275"/>
                  <a:gd name="connsiteX54" fmla="*/ 168804 w 827617"/>
                  <a:gd name="connsiteY54" fmla="*/ 764117 h 1057275"/>
                  <a:gd name="connsiteX55" fmla="*/ 137054 w 827617"/>
                  <a:gd name="connsiteY55" fmla="*/ 741892 h 1057275"/>
                  <a:gd name="connsiteX56" fmla="*/ 149754 w 827617"/>
                  <a:gd name="connsiteY56" fmla="*/ 710142 h 1057275"/>
                  <a:gd name="connsiteX57" fmla="*/ 105304 w 827617"/>
                  <a:gd name="connsiteY57" fmla="*/ 691092 h 1057275"/>
                  <a:gd name="connsiteX58" fmla="*/ 79904 w 827617"/>
                  <a:gd name="connsiteY58" fmla="*/ 694267 h 1057275"/>
                  <a:gd name="connsiteX59" fmla="*/ 51329 w 827617"/>
                  <a:gd name="connsiteY59" fmla="*/ 675217 h 1057275"/>
                  <a:gd name="connsiteX60" fmla="*/ 35454 w 827617"/>
                  <a:gd name="connsiteY60" fmla="*/ 640292 h 1057275"/>
                  <a:gd name="connsiteX61" fmla="*/ 54504 w 827617"/>
                  <a:gd name="connsiteY61" fmla="*/ 624417 h 1057275"/>
                  <a:gd name="connsiteX62" fmla="*/ 13229 w 827617"/>
                  <a:gd name="connsiteY62" fmla="*/ 595842 h 1057275"/>
                  <a:gd name="connsiteX63" fmla="*/ 22754 w 827617"/>
                  <a:gd name="connsiteY63" fmla="*/ 551392 h 1057275"/>
                  <a:gd name="connsiteX64" fmla="*/ 149754 w 827617"/>
                  <a:gd name="connsiteY64" fmla="*/ 545042 h 1057275"/>
                  <a:gd name="connsiteX65" fmla="*/ 191029 w 827617"/>
                  <a:gd name="connsiteY65" fmla="*/ 538692 h 1057275"/>
                  <a:gd name="connsiteX66" fmla="*/ 171979 w 827617"/>
                  <a:gd name="connsiteY66" fmla="*/ 500592 h 1057275"/>
                  <a:gd name="connsiteX67" fmla="*/ 197379 w 827617"/>
                  <a:gd name="connsiteY67" fmla="*/ 462492 h 1057275"/>
                  <a:gd name="connsiteX68" fmla="*/ 178329 w 827617"/>
                  <a:gd name="connsiteY68" fmla="*/ 433917 h 1057275"/>
                  <a:gd name="connsiteX69" fmla="*/ 187854 w 827617"/>
                  <a:gd name="connsiteY69" fmla="*/ 373592 h 1057275"/>
                  <a:gd name="connsiteX70" fmla="*/ 105304 w 827617"/>
                  <a:gd name="connsiteY70" fmla="*/ 319617 h 1057275"/>
                  <a:gd name="connsiteX71" fmla="*/ 79904 w 827617"/>
                  <a:gd name="connsiteY71" fmla="*/ 268817 h 1057275"/>
                  <a:gd name="connsiteX72" fmla="*/ 51329 w 827617"/>
                  <a:gd name="connsiteY72" fmla="*/ 249767 h 1057275"/>
                  <a:gd name="connsiteX73" fmla="*/ 35454 w 827617"/>
                  <a:gd name="connsiteY73" fmla="*/ 202142 h 1057275"/>
                  <a:gd name="connsiteX0" fmla="*/ 35454 w 827617"/>
                  <a:gd name="connsiteY0" fmla="*/ 202142 h 1057275"/>
                  <a:gd name="connsiteX1" fmla="*/ 83079 w 827617"/>
                  <a:gd name="connsiteY1" fmla="*/ 167217 h 1057275"/>
                  <a:gd name="connsiteX2" fmla="*/ 70379 w 827617"/>
                  <a:gd name="connsiteY2" fmla="*/ 148167 h 1057275"/>
                  <a:gd name="connsiteX3" fmla="*/ 79904 w 827617"/>
                  <a:gd name="connsiteY3" fmla="*/ 113242 h 1057275"/>
                  <a:gd name="connsiteX4" fmla="*/ 89429 w 827617"/>
                  <a:gd name="connsiteY4" fmla="*/ 49742 h 1057275"/>
                  <a:gd name="connsiteX5" fmla="*/ 143404 w 827617"/>
                  <a:gd name="connsiteY5" fmla="*/ 75142 h 1057275"/>
                  <a:gd name="connsiteX6" fmla="*/ 168804 w 827617"/>
                  <a:gd name="connsiteY6" fmla="*/ 8467 h 1057275"/>
                  <a:gd name="connsiteX7" fmla="*/ 235479 w 827617"/>
                  <a:gd name="connsiteY7" fmla="*/ 24342 h 1057275"/>
                  <a:gd name="connsiteX8" fmla="*/ 365654 w 827617"/>
                  <a:gd name="connsiteY8" fmla="*/ 33867 h 1057275"/>
                  <a:gd name="connsiteX9" fmla="*/ 391054 w 827617"/>
                  <a:gd name="connsiteY9" fmla="*/ 62442 h 1057275"/>
                  <a:gd name="connsiteX10" fmla="*/ 445029 w 827617"/>
                  <a:gd name="connsiteY10" fmla="*/ 68792 h 1057275"/>
                  <a:gd name="connsiteX11" fmla="*/ 473604 w 827617"/>
                  <a:gd name="connsiteY11" fmla="*/ 59267 h 1057275"/>
                  <a:gd name="connsiteX12" fmla="*/ 489479 w 827617"/>
                  <a:gd name="connsiteY12" fmla="*/ 56092 h 1057275"/>
                  <a:gd name="connsiteX13" fmla="*/ 591079 w 827617"/>
                  <a:gd name="connsiteY13" fmla="*/ 68792 h 1057275"/>
                  <a:gd name="connsiteX14" fmla="*/ 619654 w 827617"/>
                  <a:gd name="connsiteY14" fmla="*/ 135467 h 1057275"/>
                  <a:gd name="connsiteX15" fmla="*/ 648229 w 827617"/>
                  <a:gd name="connsiteY15" fmla="*/ 129117 h 1057275"/>
                  <a:gd name="connsiteX16" fmla="*/ 683154 w 827617"/>
                  <a:gd name="connsiteY16" fmla="*/ 84667 h 1057275"/>
                  <a:gd name="connsiteX17" fmla="*/ 724429 w 827617"/>
                  <a:gd name="connsiteY17" fmla="*/ 106892 h 1057275"/>
                  <a:gd name="connsiteX18" fmla="*/ 714904 w 827617"/>
                  <a:gd name="connsiteY18" fmla="*/ 160867 h 1057275"/>
                  <a:gd name="connsiteX19" fmla="*/ 746654 w 827617"/>
                  <a:gd name="connsiteY19" fmla="*/ 164042 h 1057275"/>
                  <a:gd name="connsiteX20" fmla="*/ 800629 w 827617"/>
                  <a:gd name="connsiteY20" fmla="*/ 198967 h 1057275"/>
                  <a:gd name="connsiteX21" fmla="*/ 826029 w 827617"/>
                  <a:gd name="connsiteY21" fmla="*/ 233892 h 1057275"/>
                  <a:gd name="connsiteX22" fmla="*/ 791104 w 827617"/>
                  <a:gd name="connsiteY22" fmla="*/ 262467 h 1057275"/>
                  <a:gd name="connsiteX23" fmla="*/ 781579 w 827617"/>
                  <a:gd name="connsiteY23" fmla="*/ 306917 h 1057275"/>
                  <a:gd name="connsiteX24" fmla="*/ 768879 w 827617"/>
                  <a:gd name="connsiteY24" fmla="*/ 354542 h 1057275"/>
                  <a:gd name="connsiteX25" fmla="*/ 775229 w 827617"/>
                  <a:gd name="connsiteY25" fmla="*/ 386292 h 1057275"/>
                  <a:gd name="connsiteX26" fmla="*/ 781579 w 827617"/>
                  <a:gd name="connsiteY26" fmla="*/ 421217 h 1057275"/>
                  <a:gd name="connsiteX27" fmla="*/ 721254 w 827617"/>
                  <a:gd name="connsiteY27" fmla="*/ 459317 h 1057275"/>
                  <a:gd name="connsiteX28" fmla="*/ 673629 w 827617"/>
                  <a:gd name="connsiteY28" fmla="*/ 465667 h 1057275"/>
                  <a:gd name="connsiteX29" fmla="*/ 664104 w 827617"/>
                  <a:gd name="connsiteY29" fmla="*/ 481542 h 1057275"/>
                  <a:gd name="connsiteX30" fmla="*/ 648229 w 827617"/>
                  <a:gd name="connsiteY30" fmla="*/ 516467 h 1057275"/>
                  <a:gd name="connsiteX31" fmla="*/ 606954 w 827617"/>
                  <a:gd name="connsiteY31" fmla="*/ 541867 h 1057275"/>
                  <a:gd name="connsiteX32" fmla="*/ 568854 w 827617"/>
                  <a:gd name="connsiteY32" fmla="*/ 611717 h 1057275"/>
                  <a:gd name="connsiteX33" fmla="*/ 556154 w 827617"/>
                  <a:gd name="connsiteY33" fmla="*/ 687917 h 1057275"/>
                  <a:gd name="connsiteX34" fmla="*/ 473604 w 827617"/>
                  <a:gd name="connsiteY34" fmla="*/ 713317 h 1057275"/>
                  <a:gd name="connsiteX35" fmla="*/ 425979 w 827617"/>
                  <a:gd name="connsiteY35" fmla="*/ 745067 h 1057275"/>
                  <a:gd name="connsiteX36" fmla="*/ 452421 w 827617"/>
                  <a:gd name="connsiteY36" fmla="*/ 695011 h 1057275"/>
                  <a:gd name="connsiteX37" fmla="*/ 406929 w 827617"/>
                  <a:gd name="connsiteY37" fmla="*/ 856192 h 1057275"/>
                  <a:gd name="connsiteX38" fmla="*/ 410104 w 827617"/>
                  <a:gd name="connsiteY38" fmla="*/ 900642 h 1057275"/>
                  <a:gd name="connsiteX39" fmla="*/ 387879 w 827617"/>
                  <a:gd name="connsiteY39" fmla="*/ 906992 h 1057275"/>
                  <a:gd name="connsiteX40" fmla="*/ 340254 w 827617"/>
                  <a:gd name="connsiteY40" fmla="*/ 941917 h 1057275"/>
                  <a:gd name="connsiteX41" fmla="*/ 295804 w 827617"/>
                  <a:gd name="connsiteY41" fmla="*/ 964142 h 1057275"/>
                  <a:gd name="connsiteX42" fmla="*/ 238654 w 827617"/>
                  <a:gd name="connsiteY42" fmla="*/ 995892 h 1057275"/>
                  <a:gd name="connsiteX43" fmla="*/ 222779 w 827617"/>
                  <a:gd name="connsiteY43" fmla="*/ 986367 h 1057275"/>
                  <a:gd name="connsiteX44" fmla="*/ 200554 w 827617"/>
                  <a:gd name="connsiteY44" fmla="*/ 1027642 h 1057275"/>
                  <a:gd name="connsiteX45" fmla="*/ 203729 w 827617"/>
                  <a:gd name="connsiteY45" fmla="*/ 1046692 h 1057275"/>
                  <a:gd name="connsiteX46" fmla="*/ 140229 w 827617"/>
                  <a:gd name="connsiteY46" fmla="*/ 1049867 h 1057275"/>
                  <a:gd name="connsiteX47" fmla="*/ 114829 w 827617"/>
                  <a:gd name="connsiteY47" fmla="*/ 1002242 h 1057275"/>
                  <a:gd name="connsiteX48" fmla="*/ 124354 w 827617"/>
                  <a:gd name="connsiteY48" fmla="*/ 983192 h 1057275"/>
                  <a:gd name="connsiteX49" fmla="*/ 105304 w 827617"/>
                  <a:gd name="connsiteY49" fmla="*/ 960967 h 1057275"/>
                  <a:gd name="connsiteX50" fmla="*/ 165629 w 827617"/>
                  <a:gd name="connsiteY50" fmla="*/ 903817 h 1057275"/>
                  <a:gd name="connsiteX51" fmla="*/ 162454 w 827617"/>
                  <a:gd name="connsiteY51" fmla="*/ 868892 h 1057275"/>
                  <a:gd name="connsiteX52" fmla="*/ 197379 w 827617"/>
                  <a:gd name="connsiteY52" fmla="*/ 833967 h 1057275"/>
                  <a:gd name="connsiteX53" fmla="*/ 168804 w 827617"/>
                  <a:gd name="connsiteY53" fmla="*/ 795867 h 1057275"/>
                  <a:gd name="connsiteX54" fmla="*/ 168804 w 827617"/>
                  <a:gd name="connsiteY54" fmla="*/ 764117 h 1057275"/>
                  <a:gd name="connsiteX55" fmla="*/ 137054 w 827617"/>
                  <a:gd name="connsiteY55" fmla="*/ 741892 h 1057275"/>
                  <a:gd name="connsiteX56" fmla="*/ 149754 w 827617"/>
                  <a:gd name="connsiteY56" fmla="*/ 710142 h 1057275"/>
                  <a:gd name="connsiteX57" fmla="*/ 105304 w 827617"/>
                  <a:gd name="connsiteY57" fmla="*/ 691092 h 1057275"/>
                  <a:gd name="connsiteX58" fmla="*/ 79904 w 827617"/>
                  <a:gd name="connsiteY58" fmla="*/ 694267 h 1057275"/>
                  <a:gd name="connsiteX59" fmla="*/ 51329 w 827617"/>
                  <a:gd name="connsiteY59" fmla="*/ 675217 h 1057275"/>
                  <a:gd name="connsiteX60" fmla="*/ 35454 w 827617"/>
                  <a:gd name="connsiteY60" fmla="*/ 640292 h 1057275"/>
                  <a:gd name="connsiteX61" fmla="*/ 54504 w 827617"/>
                  <a:gd name="connsiteY61" fmla="*/ 624417 h 1057275"/>
                  <a:gd name="connsiteX62" fmla="*/ 13229 w 827617"/>
                  <a:gd name="connsiteY62" fmla="*/ 595842 h 1057275"/>
                  <a:gd name="connsiteX63" fmla="*/ 22754 w 827617"/>
                  <a:gd name="connsiteY63" fmla="*/ 551392 h 1057275"/>
                  <a:gd name="connsiteX64" fmla="*/ 149754 w 827617"/>
                  <a:gd name="connsiteY64" fmla="*/ 545042 h 1057275"/>
                  <a:gd name="connsiteX65" fmla="*/ 191029 w 827617"/>
                  <a:gd name="connsiteY65" fmla="*/ 538692 h 1057275"/>
                  <a:gd name="connsiteX66" fmla="*/ 171979 w 827617"/>
                  <a:gd name="connsiteY66" fmla="*/ 500592 h 1057275"/>
                  <a:gd name="connsiteX67" fmla="*/ 197379 w 827617"/>
                  <a:gd name="connsiteY67" fmla="*/ 462492 h 1057275"/>
                  <a:gd name="connsiteX68" fmla="*/ 178329 w 827617"/>
                  <a:gd name="connsiteY68" fmla="*/ 433917 h 1057275"/>
                  <a:gd name="connsiteX69" fmla="*/ 187854 w 827617"/>
                  <a:gd name="connsiteY69" fmla="*/ 373592 h 1057275"/>
                  <a:gd name="connsiteX70" fmla="*/ 105304 w 827617"/>
                  <a:gd name="connsiteY70" fmla="*/ 319617 h 1057275"/>
                  <a:gd name="connsiteX71" fmla="*/ 79904 w 827617"/>
                  <a:gd name="connsiteY71" fmla="*/ 268817 h 1057275"/>
                  <a:gd name="connsiteX72" fmla="*/ 51329 w 827617"/>
                  <a:gd name="connsiteY72" fmla="*/ 249767 h 1057275"/>
                  <a:gd name="connsiteX73" fmla="*/ 35454 w 827617"/>
                  <a:gd name="connsiteY73" fmla="*/ 202142 h 1057275"/>
                  <a:gd name="connsiteX0" fmla="*/ 35454 w 827617"/>
                  <a:gd name="connsiteY0" fmla="*/ 202142 h 1057275"/>
                  <a:gd name="connsiteX1" fmla="*/ 83079 w 827617"/>
                  <a:gd name="connsiteY1" fmla="*/ 167217 h 1057275"/>
                  <a:gd name="connsiteX2" fmla="*/ 70379 w 827617"/>
                  <a:gd name="connsiteY2" fmla="*/ 148167 h 1057275"/>
                  <a:gd name="connsiteX3" fmla="*/ 79904 w 827617"/>
                  <a:gd name="connsiteY3" fmla="*/ 113242 h 1057275"/>
                  <a:gd name="connsiteX4" fmla="*/ 89429 w 827617"/>
                  <a:gd name="connsiteY4" fmla="*/ 49742 h 1057275"/>
                  <a:gd name="connsiteX5" fmla="*/ 143404 w 827617"/>
                  <a:gd name="connsiteY5" fmla="*/ 75142 h 1057275"/>
                  <a:gd name="connsiteX6" fmla="*/ 168804 w 827617"/>
                  <a:gd name="connsiteY6" fmla="*/ 8467 h 1057275"/>
                  <a:gd name="connsiteX7" fmla="*/ 235479 w 827617"/>
                  <a:gd name="connsiteY7" fmla="*/ 24342 h 1057275"/>
                  <a:gd name="connsiteX8" fmla="*/ 365654 w 827617"/>
                  <a:gd name="connsiteY8" fmla="*/ 33867 h 1057275"/>
                  <a:gd name="connsiteX9" fmla="*/ 391054 w 827617"/>
                  <a:gd name="connsiteY9" fmla="*/ 62442 h 1057275"/>
                  <a:gd name="connsiteX10" fmla="*/ 445029 w 827617"/>
                  <a:gd name="connsiteY10" fmla="*/ 68792 h 1057275"/>
                  <a:gd name="connsiteX11" fmla="*/ 473604 w 827617"/>
                  <a:gd name="connsiteY11" fmla="*/ 59267 h 1057275"/>
                  <a:gd name="connsiteX12" fmla="*/ 489479 w 827617"/>
                  <a:gd name="connsiteY12" fmla="*/ 56092 h 1057275"/>
                  <a:gd name="connsiteX13" fmla="*/ 591079 w 827617"/>
                  <a:gd name="connsiteY13" fmla="*/ 68792 h 1057275"/>
                  <a:gd name="connsiteX14" fmla="*/ 619654 w 827617"/>
                  <a:gd name="connsiteY14" fmla="*/ 135467 h 1057275"/>
                  <a:gd name="connsiteX15" fmla="*/ 648229 w 827617"/>
                  <a:gd name="connsiteY15" fmla="*/ 129117 h 1057275"/>
                  <a:gd name="connsiteX16" fmla="*/ 683154 w 827617"/>
                  <a:gd name="connsiteY16" fmla="*/ 84667 h 1057275"/>
                  <a:gd name="connsiteX17" fmla="*/ 724429 w 827617"/>
                  <a:gd name="connsiteY17" fmla="*/ 106892 h 1057275"/>
                  <a:gd name="connsiteX18" fmla="*/ 714904 w 827617"/>
                  <a:gd name="connsiteY18" fmla="*/ 160867 h 1057275"/>
                  <a:gd name="connsiteX19" fmla="*/ 746654 w 827617"/>
                  <a:gd name="connsiteY19" fmla="*/ 164042 h 1057275"/>
                  <a:gd name="connsiteX20" fmla="*/ 800629 w 827617"/>
                  <a:gd name="connsiteY20" fmla="*/ 198967 h 1057275"/>
                  <a:gd name="connsiteX21" fmla="*/ 826029 w 827617"/>
                  <a:gd name="connsiteY21" fmla="*/ 233892 h 1057275"/>
                  <a:gd name="connsiteX22" fmla="*/ 791104 w 827617"/>
                  <a:gd name="connsiteY22" fmla="*/ 262467 h 1057275"/>
                  <a:gd name="connsiteX23" fmla="*/ 781579 w 827617"/>
                  <a:gd name="connsiteY23" fmla="*/ 306917 h 1057275"/>
                  <a:gd name="connsiteX24" fmla="*/ 768879 w 827617"/>
                  <a:gd name="connsiteY24" fmla="*/ 354542 h 1057275"/>
                  <a:gd name="connsiteX25" fmla="*/ 775229 w 827617"/>
                  <a:gd name="connsiteY25" fmla="*/ 386292 h 1057275"/>
                  <a:gd name="connsiteX26" fmla="*/ 781579 w 827617"/>
                  <a:gd name="connsiteY26" fmla="*/ 421217 h 1057275"/>
                  <a:gd name="connsiteX27" fmla="*/ 721254 w 827617"/>
                  <a:gd name="connsiteY27" fmla="*/ 459317 h 1057275"/>
                  <a:gd name="connsiteX28" fmla="*/ 673629 w 827617"/>
                  <a:gd name="connsiteY28" fmla="*/ 465667 h 1057275"/>
                  <a:gd name="connsiteX29" fmla="*/ 664104 w 827617"/>
                  <a:gd name="connsiteY29" fmla="*/ 481542 h 1057275"/>
                  <a:gd name="connsiteX30" fmla="*/ 648229 w 827617"/>
                  <a:gd name="connsiteY30" fmla="*/ 516467 h 1057275"/>
                  <a:gd name="connsiteX31" fmla="*/ 606954 w 827617"/>
                  <a:gd name="connsiteY31" fmla="*/ 541867 h 1057275"/>
                  <a:gd name="connsiteX32" fmla="*/ 568854 w 827617"/>
                  <a:gd name="connsiteY32" fmla="*/ 611717 h 1057275"/>
                  <a:gd name="connsiteX33" fmla="*/ 556154 w 827617"/>
                  <a:gd name="connsiteY33" fmla="*/ 687917 h 1057275"/>
                  <a:gd name="connsiteX34" fmla="*/ 473604 w 827617"/>
                  <a:gd name="connsiteY34" fmla="*/ 713317 h 1057275"/>
                  <a:gd name="connsiteX35" fmla="*/ 425979 w 827617"/>
                  <a:gd name="connsiteY35" fmla="*/ 745067 h 1057275"/>
                  <a:gd name="connsiteX36" fmla="*/ 452421 w 827617"/>
                  <a:gd name="connsiteY36" fmla="*/ 695011 h 1057275"/>
                  <a:gd name="connsiteX37" fmla="*/ 406929 w 827617"/>
                  <a:gd name="connsiteY37" fmla="*/ 856192 h 1057275"/>
                  <a:gd name="connsiteX38" fmla="*/ 410104 w 827617"/>
                  <a:gd name="connsiteY38" fmla="*/ 900642 h 1057275"/>
                  <a:gd name="connsiteX39" fmla="*/ 387879 w 827617"/>
                  <a:gd name="connsiteY39" fmla="*/ 906992 h 1057275"/>
                  <a:gd name="connsiteX40" fmla="*/ 340254 w 827617"/>
                  <a:gd name="connsiteY40" fmla="*/ 941917 h 1057275"/>
                  <a:gd name="connsiteX41" fmla="*/ 295804 w 827617"/>
                  <a:gd name="connsiteY41" fmla="*/ 964142 h 1057275"/>
                  <a:gd name="connsiteX42" fmla="*/ 238654 w 827617"/>
                  <a:gd name="connsiteY42" fmla="*/ 995892 h 1057275"/>
                  <a:gd name="connsiteX43" fmla="*/ 222779 w 827617"/>
                  <a:gd name="connsiteY43" fmla="*/ 986367 h 1057275"/>
                  <a:gd name="connsiteX44" fmla="*/ 200554 w 827617"/>
                  <a:gd name="connsiteY44" fmla="*/ 1027642 h 1057275"/>
                  <a:gd name="connsiteX45" fmla="*/ 203729 w 827617"/>
                  <a:gd name="connsiteY45" fmla="*/ 1046692 h 1057275"/>
                  <a:gd name="connsiteX46" fmla="*/ 140229 w 827617"/>
                  <a:gd name="connsiteY46" fmla="*/ 1049867 h 1057275"/>
                  <a:gd name="connsiteX47" fmla="*/ 114829 w 827617"/>
                  <a:gd name="connsiteY47" fmla="*/ 1002242 h 1057275"/>
                  <a:gd name="connsiteX48" fmla="*/ 124354 w 827617"/>
                  <a:gd name="connsiteY48" fmla="*/ 983192 h 1057275"/>
                  <a:gd name="connsiteX49" fmla="*/ 105304 w 827617"/>
                  <a:gd name="connsiteY49" fmla="*/ 960967 h 1057275"/>
                  <a:gd name="connsiteX50" fmla="*/ 165629 w 827617"/>
                  <a:gd name="connsiteY50" fmla="*/ 903817 h 1057275"/>
                  <a:gd name="connsiteX51" fmla="*/ 162454 w 827617"/>
                  <a:gd name="connsiteY51" fmla="*/ 868892 h 1057275"/>
                  <a:gd name="connsiteX52" fmla="*/ 197379 w 827617"/>
                  <a:gd name="connsiteY52" fmla="*/ 833967 h 1057275"/>
                  <a:gd name="connsiteX53" fmla="*/ 168804 w 827617"/>
                  <a:gd name="connsiteY53" fmla="*/ 795867 h 1057275"/>
                  <a:gd name="connsiteX54" fmla="*/ 168804 w 827617"/>
                  <a:gd name="connsiteY54" fmla="*/ 764117 h 1057275"/>
                  <a:gd name="connsiteX55" fmla="*/ 137054 w 827617"/>
                  <a:gd name="connsiteY55" fmla="*/ 741892 h 1057275"/>
                  <a:gd name="connsiteX56" fmla="*/ 149754 w 827617"/>
                  <a:gd name="connsiteY56" fmla="*/ 710142 h 1057275"/>
                  <a:gd name="connsiteX57" fmla="*/ 105304 w 827617"/>
                  <a:gd name="connsiteY57" fmla="*/ 691092 h 1057275"/>
                  <a:gd name="connsiteX58" fmla="*/ 79904 w 827617"/>
                  <a:gd name="connsiteY58" fmla="*/ 694267 h 1057275"/>
                  <a:gd name="connsiteX59" fmla="*/ 51329 w 827617"/>
                  <a:gd name="connsiteY59" fmla="*/ 675217 h 1057275"/>
                  <a:gd name="connsiteX60" fmla="*/ 35454 w 827617"/>
                  <a:gd name="connsiteY60" fmla="*/ 640292 h 1057275"/>
                  <a:gd name="connsiteX61" fmla="*/ 54504 w 827617"/>
                  <a:gd name="connsiteY61" fmla="*/ 624417 h 1057275"/>
                  <a:gd name="connsiteX62" fmla="*/ 13229 w 827617"/>
                  <a:gd name="connsiteY62" fmla="*/ 595842 h 1057275"/>
                  <a:gd name="connsiteX63" fmla="*/ 22754 w 827617"/>
                  <a:gd name="connsiteY63" fmla="*/ 551392 h 1057275"/>
                  <a:gd name="connsiteX64" fmla="*/ 149754 w 827617"/>
                  <a:gd name="connsiteY64" fmla="*/ 545042 h 1057275"/>
                  <a:gd name="connsiteX65" fmla="*/ 191029 w 827617"/>
                  <a:gd name="connsiteY65" fmla="*/ 538692 h 1057275"/>
                  <a:gd name="connsiteX66" fmla="*/ 171979 w 827617"/>
                  <a:gd name="connsiteY66" fmla="*/ 500592 h 1057275"/>
                  <a:gd name="connsiteX67" fmla="*/ 197379 w 827617"/>
                  <a:gd name="connsiteY67" fmla="*/ 462492 h 1057275"/>
                  <a:gd name="connsiteX68" fmla="*/ 178329 w 827617"/>
                  <a:gd name="connsiteY68" fmla="*/ 433917 h 1057275"/>
                  <a:gd name="connsiteX69" fmla="*/ 187854 w 827617"/>
                  <a:gd name="connsiteY69" fmla="*/ 373592 h 1057275"/>
                  <a:gd name="connsiteX70" fmla="*/ 105304 w 827617"/>
                  <a:gd name="connsiteY70" fmla="*/ 319617 h 1057275"/>
                  <a:gd name="connsiteX71" fmla="*/ 79904 w 827617"/>
                  <a:gd name="connsiteY71" fmla="*/ 268817 h 1057275"/>
                  <a:gd name="connsiteX72" fmla="*/ 51329 w 827617"/>
                  <a:gd name="connsiteY72" fmla="*/ 249767 h 1057275"/>
                  <a:gd name="connsiteX73" fmla="*/ 35454 w 827617"/>
                  <a:gd name="connsiteY73" fmla="*/ 202142 h 1057275"/>
                  <a:gd name="connsiteX0" fmla="*/ 35454 w 827617"/>
                  <a:gd name="connsiteY0" fmla="*/ 202142 h 1057275"/>
                  <a:gd name="connsiteX1" fmla="*/ 83079 w 827617"/>
                  <a:gd name="connsiteY1" fmla="*/ 167217 h 1057275"/>
                  <a:gd name="connsiteX2" fmla="*/ 70379 w 827617"/>
                  <a:gd name="connsiteY2" fmla="*/ 148167 h 1057275"/>
                  <a:gd name="connsiteX3" fmla="*/ 79904 w 827617"/>
                  <a:gd name="connsiteY3" fmla="*/ 113242 h 1057275"/>
                  <a:gd name="connsiteX4" fmla="*/ 89429 w 827617"/>
                  <a:gd name="connsiteY4" fmla="*/ 49742 h 1057275"/>
                  <a:gd name="connsiteX5" fmla="*/ 143404 w 827617"/>
                  <a:gd name="connsiteY5" fmla="*/ 75142 h 1057275"/>
                  <a:gd name="connsiteX6" fmla="*/ 168804 w 827617"/>
                  <a:gd name="connsiteY6" fmla="*/ 8467 h 1057275"/>
                  <a:gd name="connsiteX7" fmla="*/ 235479 w 827617"/>
                  <a:gd name="connsiteY7" fmla="*/ 24342 h 1057275"/>
                  <a:gd name="connsiteX8" fmla="*/ 365654 w 827617"/>
                  <a:gd name="connsiteY8" fmla="*/ 33867 h 1057275"/>
                  <a:gd name="connsiteX9" fmla="*/ 391054 w 827617"/>
                  <a:gd name="connsiteY9" fmla="*/ 62442 h 1057275"/>
                  <a:gd name="connsiteX10" fmla="*/ 445029 w 827617"/>
                  <a:gd name="connsiteY10" fmla="*/ 68792 h 1057275"/>
                  <a:gd name="connsiteX11" fmla="*/ 473604 w 827617"/>
                  <a:gd name="connsiteY11" fmla="*/ 59267 h 1057275"/>
                  <a:gd name="connsiteX12" fmla="*/ 489479 w 827617"/>
                  <a:gd name="connsiteY12" fmla="*/ 56092 h 1057275"/>
                  <a:gd name="connsiteX13" fmla="*/ 591079 w 827617"/>
                  <a:gd name="connsiteY13" fmla="*/ 68792 h 1057275"/>
                  <a:gd name="connsiteX14" fmla="*/ 619654 w 827617"/>
                  <a:gd name="connsiteY14" fmla="*/ 135467 h 1057275"/>
                  <a:gd name="connsiteX15" fmla="*/ 648229 w 827617"/>
                  <a:gd name="connsiteY15" fmla="*/ 129117 h 1057275"/>
                  <a:gd name="connsiteX16" fmla="*/ 683154 w 827617"/>
                  <a:gd name="connsiteY16" fmla="*/ 84667 h 1057275"/>
                  <a:gd name="connsiteX17" fmla="*/ 724429 w 827617"/>
                  <a:gd name="connsiteY17" fmla="*/ 106892 h 1057275"/>
                  <a:gd name="connsiteX18" fmla="*/ 714904 w 827617"/>
                  <a:gd name="connsiteY18" fmla="*/ 160867 h 1057275"/>
                  <a:gd name="connsiteX19" fmla="*/ 746654 w 827617"/>
                  <a:gd name="connsiteY19" fmla="*/ 164042 h 1057275"/>
                  <a:gd name="connsiteX20" fmla="*/ 800629 w 827617"/>
                  <a:gd name="connsiteY20" fmla="*/ 198967 h 1057275"/>
                  <a:gd name="connsiteX21" fmla="*/ 826029 w 827617"/>
                  <a:gd name="connsiteY21" fmla="*/ 233892 h 1057275"/>
                  <a:gd name="connsiteX22" fmla="*/ 791104 w 827617"/>
                  <a:gd name="connsiteY22" fmla="*/ 262467 h 1057275"/>
                  <a:gd name="connsiteX23" fmla="*/ 781579 w 827617"/>
                  <a:gd name="connsiteY23" fmla="*/ 306917 h 1057275"/>
                  <a:gd name="connsiteX24" fmla="*/ 768879 w 827617"/>
                  <a:gd name="connsiteY24" fmla="*/ 354542 h 1057275"/>
                  <a:gd name="connsiteX25" fmla="*/ 775229 w 827617"/>
                  <a:gd name="connsiteY25" fmla="*/ 386292 h 1057275"/>
                  <a:gd name="connsiteX26" fmla="*/ 781579 w 827617"/>
                  <a:gd name="connsiteY26" fmla="*/ 421217 h 1057275"/>
                  <a:gd name="connsiteX27" fmla="*/ 721254 w 827617"/>
                  <a:gd name="connsiteY27" fmla="*/ 459317 h 1057275"/>
                  <a:gd name="connsiteX28" fmla="*/ 673629 w 827617"/>
                  <a:gd name="connsiteY28" fmla="*/ 465667 h 1057275"/>
                  <a:gd name="connsiteX29" fmla="*/ 664104 w 827617"/>
                  <a:gd name="connsiteY29" fmla="*/ 481542 h 1057275"/>
                  <a:gd name="connsiteX30" fmla="*/ 648229 w 827617"/>
                  <a:gd name="connsiteY30" fmla="*/ 516467 h 1057275"/>
                  <a:gd name="connsiteX31" fmla="*/ 606954 w 827617"/>
                  <a:gd name="connsiteY31" fmla="*/ 541867 h 1057275"/>
                  <a:gd name="connsiteX32" fmla="*/ 568854 w 827617"/>
                  <a:gd name="connsiteY32" fmla="*/ 611717 h 1057275"/>
                  <a:gd name="connsiteX33" fmla="*/ 556154 w 827617"/>
                  <a:gd name="connsiteY33" fmla="*/ 687917 h 1057275"/>
                  <a:gd name="connsiteX34" fmla="*/ 473604 w 827617"/>
                  <a:gd name="connsiteY34" fmla="*/ 713317 h 1057275"/>
                  <a:gd name="connsiteX35" fmla="*/ 425979 w 827617"/>
                  <a:gd name="connsiteY35" fmla="*/ 745067 h 1057275"/>
                  <a:gd name="connsiteX36" fmla="*/ 452421 w 827617"/>
                  <a:gd name="connsiteY36" fmla="*/ 695011 h 1057275"/>
                  <a:gd name="connsiteX37" fmla="*/ 406929 w 827617"/>
                  <a:gd name="connsiteY37" fmla="*/ 856192 h 1057275"/>
                  <a:gd name="connsiteX38" fmla="*/ 410104 w 827617"/>
                  <a:gd name="connsiteY38" fmla="*/ 900642 h 1057275"/>
                  <a:gd name="connsiteX39" fmla="*/ 387879 w 827617"/>
                  <a:gd name="connsiteY39" fmla="*/ 906992 h 1057275"/>
                  <a:gd name="connsiteX40" fmla="*/ 340254 w 827617"/>
                  <a:gd name="connsiteY40" fmla="*/ 941917 h 1057275"/>
                  <a:gd name="connsiteX41" fmla="*/ 295804 w 827617"/>
                  <a:gd name="connsiteY41" fmla="*/ 964142 h 1057275"/>
                  <a:gd name="connsiteX42" fmla="*/ 238654 w 827617"/>
                  <a:gd name="connsiteY42" fmla="*/ 995892 h 1057275"/>
                  <a:gd name="connsiteX43" fmla="*/ 222779 w 827617"/>
                  <a:gd name="connsiteY43" fmla="*/ 986367 h 1057275"/>
                  <a:gd name="connsiteX44" fmla="*/ 200554 w 827617"/>
                  <a:gd name="connsiteY44" fmla="*/ 1027642 h 1057275"/>
                  <a:gd name="connsiteX45" fmla="*/ 203729 w 827617"/>
                  <a:gd name="connsiteY45" fmla="*/ 1046692 h 1057275"/>
                  <a:gd name="connsiteX46" fmla="*/ 140229 w 827617"/>
                  <a:gd name="connsiteY46" fmla="*/ 1049867 h 1057275"/>
                  <a:gd name="connsiteX47" fmla="*/ 114829 w 827617"/>
                  <a:gd name="connsiteY47" fmla="*/ 1002242 h 1057275"/>
                  <a:gd name="connsiteX48" fmla="*/ 124354 w 827617"/>
                  <a:gd name="connsiteY48" fmla="*/ 983192 h 1057275"/>
                  <a:gd name="connsiteX49" fmla="*/ 105304 w 827617"/>
                  <a:gd name="connsiteY49" fmla="*/ 960967 h 1057275"/>
                  <a:gd name="connsiteX50" fmla="*/ 165629 w 827617"/>
                  <a:gd name="connsiteY50" fmla="*/ 903817 h 1057275"/>
                  <a:gd name="connsiteX51" fmla="*/ 162454 w 827617"/>
                  <a:gd name="connsiteY51" fmla="*/ 868892 h 1057275"/>
                  <a:gd name="connsiteX52" fmla="*/ 197379 w 827617"/>
                  <a:gd name="connsiteY52" fmla="*/ 833967 h 1057275"/>
                  <a:gd name="connsiteX53" fmla="*/ 168804 w 827617"/>
                  <a:gd name="connsiteY53" fmla="*/ 795867 h 1057275"/>
                  <a:gd name="connsiteX54" fmla="*/ 168804 w 827617"/>
                  <a:gd name="connsiteY54" fmla="*/ 764117 h 1057275"/>
                  <a:gd name="connsiteX55" fmla="*/ 137054 w 827617"/>
                  <a:gd name="connsiteY55" fmla="*/ 741892 h 1057275"/>
                  <a:gd name="connsiteX56" fmla="*/ 149754 w 827617"/>
                  <a:gd name="connsiteY56" fmla="*/ 710142 h 1057275"/>
                  <a:gd name="connsiteX57" fmla="*/ 105304 w 827617"/>
                  <a:gd name="connsiteY57" fmla="*/ 691092 h 1057275"/>
                  <a:gd name="connsiteX58" fmla="*/ 79904 w 827617"/>
                  <a:gd name="connsiteY58" fmla="*/ 694267 h 1057275"/>
                  <a:gd name="connsiteX59" fmla="*/ 51329 w 827617"/>
                  <a:gd name="connsiteY59" fmla="*/ 675217 h 1057275"/>
                  <a:gd name="connsiteX60" fmla="*/ 35454 w 827617"/>
                  <a:gd name="connsiteY60" fmla="*/ 640292 h 1057275"/>
                  <a:gd name="connsiteX61" fmla="*/ 54504 w 827617"/>
                  <a:gd name="connsiteY61" fmla="*/ 624417 h 1057275"/>
                  <a:gd name="connsiteX62" fmla="*/ 13229 w 827617"/>
                  <a:gd name="connsiteY62" fmla="*/ 595842 h 1057275"/>
                  <a:gd name="connsiteX63" fmla="*/ 22754 w 827617"/>
                  <a:gd name="connsiteY63" fmla="*/ 551392 h 1057275"/>
                  <a:gd name="connsiteX64" fmla="*/ 149754 w 827617"/>
                  <a:gd name="connsiteY64" fmla="*/ 545042 h 1057275"/>
                  <a:gd name="connsiteX65" fmla="*/ 191029 w 827617"/>
                  <a:gd name="connsiteY65" fmla="*/ 538692 h 1057275"/>
                  <a:gd name="connsiteX66" fmla="*/ 171979 w 827617"/>
                  <a:gd name="connsiteY66" fmla="*/ 500592 h 1057275"/>
                  <a:gd name="connsiteX67" fmla="*/ 197379 w 827617"/>
                  <a:gd name="connsiteY67" fmla="*/ 462492 h 1057275"/>
                  <a:gd name="connsiteX68" fmla="*/ 178329 w 827617"/>
                  <a:gd name="connsiteY68" fmla="*/ 433917 h 1057275"/>
                  <a:gd name="connsiteX69" fmla="*/ 187854 w 827617"/>
                  <a:gd name="connsiteY69" fmla="*/ 373592 h 1057275"/>
                  <a:gd name="connsiteX70" fmla="*/ 105304 w 827617"/>
                  <a:gd name="connsiteY70" fmla="*/ 319617 h 1057275"/>
                  <a:gd name="connsiteX71" fmla="*/ 79904 w 827617"/>
                  <a:gd name="connsiteY71" fmla="*/ 268817 h 1057275"/>
                  <a:gd name="connsiteX72" fmla="*/ 51329 w 827617"/>
                  <a:gd name="connsiteY72" fmla="*/ 249767 h 1057275"/>
                  <a:gd name="connsiteX73" fmla="*/ 35454 w 827617"/>
                  <a:gd name="connsiteY73" fmla="*/ 202142 h 1057275"/>
                  <a:gd name="connsiteX0" fmla="*/ 35454 w 827617"/>
                  <a:gd name="connsiteY0" fmla="*/ 202142 h 1057275"/>
                  <a:gd name="connsiteX1" fmla="*/ 83079 w 827617"/>
                  <a:gd name="connsiteY1" fmla="*/ 167217 h 1057275"/>
                  <a:gd name="connsiteX2" fmla="*/ 70379 w 827617"/>
                  <a:gd name="connsiteY2" fmla="*/ 148167 h 1057275"/>
                  <a:gd name="connsiteX3" fmla="*/ 79904 w 827617"/>
                  <a:gd name="connsiteY3" fmla="*/ 113242 h 1057275"/>
                  <a:gd name="connsiteX4" fmla="*/ 89429 w 827617"/>
                  <a:gd name="connsiteY4" fmla="*/ 49742 h 1057275"/>
                  <a:gd name="connsiteX5" fmla="*/ 143404 w 827617"/>
                  <a:gd name="connsiteY5" fmla="*/ 75142 h 1057275"/>
                  <a:gd name="connsiteX6" fmla="*/ 168804 w 827617"/>
                  <a:gd name="connsiteY6" fmla="*/ 8467 h 1057275"/>
                  <a:gd name="connsiteX7" fmla="*/ 235479 w 827617"/>
                  <a:gd name="connsiteY7" fmla="*/ 24342 h 1057275"/>
                  <a:gd name="connsiteX8" fmla="*/ 365654 w 827617"/>
                  <a:gd name="connsiteY8" fmla="*/ 33867 h 1057275"/>
                  <a:gd name="connsiteX9" fmla="*/ 391054 w 827617"/>
                  <a:gd name="connsiteY9" fmla="*/ 62442 h 1057275"/>
                  <a:gd name="connsiteX10" fmla="*/ 445029 w 827617"/>
                  <a:gd name="connsiteY10" fmla="*/ 68792 h 1057275"/>
                  <a:gd name="connsiteX11" fmla="*/ 473604 w 827617"/>
                  <a:gd name="connsiteY11" fmla="*/ 59267 h 1057275"/>
                  <a:gd name="connsiteX12" fmla="*/ 489479 w 827617"/>
                  <a:gd name="connsiteY12" fmla="*/ 56092 h 1057275"/>
                  <a:gd name="connsiteX13" fmla="*/ 591079 w 827617"/>
                  <a:gd name="connsiteY13" fmla="*/ 68792 h 1057275"/>
                  <a:gd name="connsiteX14" fmla="*/ 619654 w 827617"/>
                  <a:gd name="connsiteY14" fmla="*/ 135467 h 1057275"/>
                  <a:gd name="connsiteX15" fmla="*/ 648229 w 827617"/>
                  <a:gd name="connsiteY15" fmla="*/ 129117 h 1057275"/>
                  <a:gd name="connsiteX16" fmla="*/ 683154 w 827617"/>
                  <a:gd name="connsiteY16" fmla="*/ 84667 h 1057275"/>
                  <a:gd name="connsiteX17" fmla="*/ 724429 w 827617"/>
                  <a:gd name="connsiteY17" fmla="*/ 106892 h 1057275"/>
                  <a:gd name="connsiteX18" fmla="*/ 714904 w 827617"/>
                  <a:gd name="connsiteY18" fmla="*/ 160867 h 1057275"/>
                  <a:gd name="connsiteX19" fmla="*/ 746654 w 827617"/>
                  <a:gd name="connsiteY19" fmla="*/ 164042 h 1057275"/>
                  <a:gd name="connsiteX20" fmla="*/ 800629 w 827617"/>
                  <a:gd name="connsiteY20" fmla="*/ 198967 h 1057275"/>
                  <a:gd name="connsiteX21" fmla="*/ 826029 w 827617"/>
                  <a:gd name="connsiteY21" fmla="*/ 233892 h 1057275"/>
                  <a:gd name="connsiteX22" fmla="*/ 791104 w 827617"/>
                  <a:gd name="connsiteY22" fmla="*/ 262467 h 1057275"/>
                  <a:gd name="connsiteX23" fmla="*/ 781579 w 827617"/>
                  <a:gd name="connsiteY23" fmla="*/ 306917 h 1057275"/>
                  <a:gd name="connsiteX24" fmla="*/ 768879 w 827617"/>
                  <a:gd name="connsiteY24" fmla="*/ 354542 h 1057275"/>
                  <a:gd name="connsiteX25" fmla="*/ 775229 w 827617"/>
                  <a:gd name="connsiteY25" fmla="*/ 386292 h 1057275"/>
                  <a:gd name="connsiteX26" fmla="*/ 781579 w 827617"/>
                  <a:gd name="connsiteY26" fmla="*/ 421217 h 1057275"/>
                  <a:gd name="connsiteX27" fmla="*/ 721254 w 827617"/>
                  <a:gd name="connsiteY27" fmla="*/ 459317 h 1057275"/>
                  <a:gd name="connsiteX28" fmla="*/ 673629 w 827617"/>
                  <a:gd name="connsiteY28" fmla="*/ 465667 h 1057275"/>
                  <a:gd name="connsiteX29" fmla="*/ 664104 w 827617"/>
                  <a:gd name="connsiteY29" fmla="*/ 481542 h 1057275"/>
                  <a:gd name="connsiteX30" fmla="*/ 648229 w 827617"/>
                  <a:gd name="connsiteY30" fmla="*/ 516467 h 1057275"/>
                  <a:gd name="connsiteX31" fmla="*/ 606954 w 827617"/>
                  <a:gd name="connsiteY31" fmla="*/ 541867 h 1057275"/>
                  <a:gd name="connsiteX32" fmla="*/ 568854 w 827617"/>
                  <a:gd name="connsiteY32" fmla="*/ 611717 h 1057275"/>
                  <a:gd name="connsiteX33" fmla="*/ 556154 w 827617"/>
                  <a:gd name="connsiteY33" fmla="*/ 687917 h 1057275"/>
                  <a:gd name="connsiteX34" fmla="*/ 473604 w 827617"/>
                  <a:gd name="connsiteY34" fmla="*/ 713317 h 1057275"/>
                  <a:gd name="connsiteX35" fmla="*/ 425979 w 827617"/>
                  <a:gd name="connsiteY35" fmla="*/ 745067 h 1057275"/>
                  <a:gd name="connsiteX36" fmla="*/ 452421 w 827617"/>
                  <a:gd name="connsiteY36" fmla="*/ 695011 h 1057275"/>
                  <a:gd name="connsiteX37" fmla="*/ 406929 w 827617"/>
                  <a:gd name="connsiteY37" fmla="*/ 856192 h 1057275"/>
                  <a:gd name="connsiteX38" fmla="*/ 410104 w 827617"/>
                  <a:gd name="connsiteY38" fmla="*/ 900642 h 1057275"/>
                  <a:gd name="connsiteX39" fmla="*/ 387879 w 827617"/>
                  <a:gd name="connsiteY39" fmla="*/ 906992 h 1057275"/>
                  <a:gd name="connsiteX40" fmla="*/ 340254 w 827617"/>
                  <a:gd name="connsiteY40" fmla="*/ 941917 h 1057275"/>
                  <a:gd name="connsiteX41" fmla="*/ 295804 w 827617"/>
                  <a:gd name="connsiteY41" fmla="*/ 964142 h 1057275"/>
                  <a:gd name="connsiteX42" fmla="*/ 238654 w 827617"/>
                  <a:gd name="connsiteY42" fmla="*/ 995892 h 1057275"/>
                  <a:gd name="connsiteX43" fmla="*/ 222779 w 827617"/>
                  <a:gd name="connsiteY43" fmla="*/ 986367 h 1057275"/>
                  <a:gd name="connsiteX44" fmla="*/ 200554 w 827617"/>
                  <a:gd name="connsiteY44" fmla="*/ 1027642 h 1057275"/>
                  <a:gd name="connsiteX45" fmla="*/ 203729 w 827617"/>
                  <a:gd name="connsiteY45" fmla="*/ 1046692 h 1057275"/>
                  <a:gd name="connsiteX46" fmla="*/ 140229 w 827617"/>
                  <a:gd name="connsiteY46" fmla="*/ 1049867 h 1057275"/>
                  <a:gd name="connsiteX47" fmla="*/ 114829 w 827617"/>
                  <a:gd name="connsiteY47" fmla="*/ 1002242 h 1057275"/>
                  <a:gd name="connsiteX48" fmla="*/ 124354 w 827617"/>
                  <a:gd name="connsiteY48" fmla="*/ 983192 h 1057275"/>
                  <a:gd name="connsiteX49" fmla="*/ 105304 w 827617"/>
                  <a:gd name="connsiteY49" fmla="*/ 960967 h 1057275"/>
                  <a:gd name="connsiteX50" fmla="*/ 165629 w 827617"/>
                  <a:gd name="connsiteY50" fmla="*/ 903817 h 1057275"/>
                  <a:gd name="connsiteX51" fmla="*/ 162454 w 827617"/>
                  <a:gd name="connsiteY51" fmla="*/ 868892 h 1057275"/>
                  <a:gd name="connsiteX52" fmla="*/ 197379 w 827617"/>
                  <a:gd name="connsiteY52" fmla="*/ 833967 h 1057275"/>
                  <a:gd name="connsiteX53" fmla="*/ 168804 w 827617"/>
                  <a:gd name="connsiteY53" fmla="*/ 795867 h 1057275"/>
                  <a:gd name="connsiteX54" fmla="*/ 168804 w 827617"/>
                  <a:gd name="connsiteY54" fmla="*/ 764117 h 1057275"/>
                  <a:gd name="connsiteX55" fmla="*/ 137054 w 827617"/>
                  <a:gd name="connsiteY55" fmla="*/ 741892 h 1057275"/>
                  <a:gd name="connsiteX56" fmla="*/ 149754 w 827617"/>
                  <a:gd name="connsiteY56" fmla="*/ 710142 h 1057275"/>
                  <a:gd name="connsiteX57" fmla="*/ 105304 w 827617"/>
                  <a:gd name="connsiteY57" fmla="*/ 691092 h 1057275"/>
                  <a:gd name="connsiteX58" fmla="*/ 79904 w 827617"/>
                  <a:gd name="connsiteY58" fmla="*/ 694267 h 1057275"/>
                  <a:gd name="connsiteX59" fmla="*/ 51329 w 827617"/>
                  <a:gd name="connsiteY59" fmla="*/ 675217 h 1057275"/>
                  <a:gd name="connsiteX60" fmla="*/ 35454 w 827617"/>
                  <a:gd name="connsiteY60" fmla="*/ 640292 h 1057275"/>
                  <a:gd name="connsiteX61" fmla="*/ 54504 w 827617"/>
                  <a:gd name="connsiteY61" fmla="*/ 624417 h 1057275"/>
                  <a:gd name="connsiteX62" fmla="*/ 13229 w 827617"/>
                  <a:gd name="connsiteY62" fmla="*/ 595842 h 1057275"/>
                  <a:gd name="connsiteX63" fmla="*/ 22754 w 827617"/>
                  <a:gd name="connsiteY63" fmla="*/ 551392 h 1057275"/>
                  <a:gd name="connsiteX64" fmla="*/ 149754 w 827617"/>
                  <a:gd name="connsiteY64" fmla="*/ 545042 h 1057275"/>
                  <a:gd name="connsiteX65" fmla="*/ 191029 w 827617"/>
                  <a:gd name="connsiteY65" fmla="*/ 538692 h 1057275"/>
                  <a:gd name="connsiteX66" fmla="*/ 171979 w 827617"/>
                  <a:gd name="connsiteY66" fmla="*/ 500592 h 1057275"/>
                  <a:gd name="connsiteX67" fmla="*/ 197379 w 827617"/>
                  <a:gd name="connsiteY67" fmla="*/ 462492 h 1057275"/>
                  <a:gd name="connsiteX68" fmla="*/ 178329 w 827617"/>
                  <a:gd name="connsiteY68" fmla="*/ 433917 h 1057275"/>
                  <a:gd name="connsiteX69" fmla="*/ 187854 w 827617"/>
                  <a:gd name="connsiteY69" fmla="*/ 373592 h 1057275"/>
                  <a:gd name="connsiteX70" fmla="*/ 105304 w 827617"/>
                  <a:gd name="connsiteY70" fmla="*/ 319617 h 1057275"/>
                  <a:gd name="connsiteX71" fmla="*/ 79904 w 827617"/>
                  <a:gd name="connsiteY71" fmla="*/ 268817 h 1057275"/>
                  <a:gd name="connsiteX72" fmla="*/ 51329 w 827617"/>
                  <a:gd name="connsiteY72" fmla="*/ 249767 h 1057275"/>
                  <a:gd name="connsiteX73" fmla="*/ 35454 w 827617"/>
                  <a:gd name="connsiteY73" fmla="*/ 202142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827617" h="1057275">
                    <a:moveTo>
                      <a:pt x="35454" y="202142"/>
                    </a:moveTo>
                    <a:cubicBezTo>
                      <a:pt x="40746" y="188384"/>
                      <a:pt x="77258" y="176213"/>
                      <a:pt x="83079" y="167217"/>
                    </a:cubicBezTo>
                    <a:cubicBezTo>
                      <a:pt x="88900" y="158221"/>
                      <a:pt x="70908" y="157163"/>
                      <a:pt x="70379" y="148167"/>
                    </a:cubicBezTo>
                    <a:cubicBezTo>
                      <a:pt x="69850" y="139171"/>
                      <a:pt x="76729" y="129646"/>
                      <a:pt x="79904" y="113242"/>
                    </a:cubicBezTo>
                    <a:cubicBezTo>
                      <a:pt x="83079" y="96838"/>
                      <a:pt x="78846" y="56092"/>
                      <a:pt x="89429" y="49742"/>
                    </a:cubicBezTo>
                    <a:cubicBezTo>
                      <a:pt x="100012" y="43392"/>
                      <a:pt x="130175" y="82021"/>
                      <a:pt x="143404" y="75142"/>
                    </a:cubicBezTo>
                    <a:cubicBezTo>
                      <a:pt x="156633" y="68263"/>
                      <a:pt x="153458" y="16934"/>
                      <a:pt x="168804" y="8467"/>
                    </a:cubicBezTo>
                    <a:cubicBezTo>
                      <a:pt x="184150" y="0"/>
                      <a:pt x="202671" y="20109"/>
                      <a:pt x="235479" y="24342"/>
                    </a:cubicBezTo>
                    <a:cubicBezTo>
                      <a:pt x="268287" y="28575"/>
                      <a:pt x="339725" y="27517"/>
                      <a:pt x="365654" y="33867"/>
                    </a:cubicBezTo>
                    <a:cubicBezTo>
                      <a:pt x="391583" y="40217"/>
                      <a:pt x="377825" y="56621"/>
                      <a:pt x="391054" y="62442"/>
                    </a:cubicBezTo>
                    <a:cubicBezTo>
                      <a:pt x="404283" y="68263"/>
                      <a:pt x="431271" y="69321"/>
                      <a:pt x="445029" y="68792"/>
                    </a:cubicBezTo>
                    <a:cubicBezTo>
                      <a:pt x="458787" y="68263"/>
                      <a:pt x="466196" y="61384"/>
                      <a:pt x="473604" y="59267"/>
                    </a:cubicBezTo>
                    <a:cubicBezTo>
                      <a:pt x="481012" y="57150"/>
                      <a:pt x="469900" y="54505"/>
                      <a:pt x="489479" y="56092"/>
                    </a:cubicBezTo>
                    <a:cubicBezTo>
                      <a:pt x="509058" y="57679"/>
                      <a:pt x="569383" y="55563"/>
                      <a:pt x="591079" y="68792"/>
                    </a:cubicBezTo>
                    <a:cubicBezTo>
                      <a:pt x="612775" y="82021"/>
                      <a:pt x="610129" y="125413"/>
                      <a:pt x="619654" y="135467"/>
                    </a:cubicBezTo>
                    <a:cubicBezTo>
                      <a:pt x="629179" y="145521"/>
                      <a:pt x="637646" y="137584"/>
                      <a:pt x="648229" y="129117"/>
                    </a:cubicBezTo>
                    <a:cubicBezTo>
                      <a:pt x="658812" y="120650"/>
                      <a:pt x="670454" y="88371"/>
                      <a:pt x="683154" y="84667"/>
                    </a:cubicBezTo>
                    <a:cubicBezTo>
                      <a:pt x="695854" y="80963"/>
                      <a:pt x="719137" y="94192"/>
                      <a:pt x="724429" y="106892"/>
                    </a:cubicBezTo>
                    <a:cubicBezTo>
                      <a:pt x="729721" y="119592"/>
                      <a:pt x="711200" y="151342"/>
                      <a:pt x="714904" y="160867"/>
                    </a:cubicBezTo>
                    <a:cubicBezTo>
                      <a:pt x="718608" y="170392"/>
                      <a:pt x="732366" y="157692"/>
                      <a:pt x="746654" y="164042"/>
                    </a:cubicBezTo>
                    <a:cubicBezTo>
                      <a:pt x="760942" y="170392"/>
                      <a:pt x="787400" y="187325"/>
                      <a:pt x="800629" y="198967"/>
                    </a:cubicBezTo>
                    <a:cubicBezTo>
                      <a:pt x="813858" y="210609"/>
                      <a:pt x="827617" y="223309"/>
                      <a:pt x="826029" y="233892"/>
                    </a:cubicBezTo>
                    <a:cubicBezTo>
                      <a:pt x="824442" y="244475"/>
                      <a:pt x="798512" y="250296"/>
                      <a:pt x="791104" y="262467"/>
                    </a:cubicBezTo>
                    <a:cubicBezTo>
                      <a:pt x="783696" y="274638"/>
                      <a:pt x="785283" y="291571"/>
                      <a:pt x="781579" y="306917"/>
                    </a:cubicBezTo>
                    <a:cubicBezTo>
                      <a:pt x="777875" y="322263"/>
                      <a:pt x="769937" y="341313"/>
                      <a:pt x="768879" y="354542"/>
                    </a:cubicBezTo>
                    <a:cubicBezTo>
                      <a:pt x="767821" y="367771"/>
                      <a:pt x="773112" y="375180"/>
                      <a:pt x="775229" y="386292"/>
                    </a:cubicBezTo>
                    <a:cubicBezTo>
                      <a:pt x="777346" y="397404"/>
                      <a:pt x="790575" y="409046"/>
                      <a:pt x="781579" y="421217"/>
                    </a:cubicBezTo>
                    <a:cubicBezTo>
                      <a:pt x="772583" y="433388"/>
                      <a:pt x="739246" y="451909"/>
                      <a:pt x="721254" y="459317"/>
                    </a:cubicBezTo>
                    <a:cubicBezTo>
                      <a:pt x="703262" y="466725"/>
                      <a:pt x="683154" y="461963"/>
                      <a:pt x="673629" y="465667"/>
                    </a:cubicBezTo>
                    <a:cubicBezTo>
                      <a:pt x="664104" y="469371"/>
                      <a:pt x="668337" y="473075"/>
                      <a:pt x="664104" y="481542"/>
                    </a:cubicBezTo>
                    <a:cubicBezTo>
                      <a:pt x="659871" y="490009"/>
                      <a:pt x="657754" y="506413"/>
                      <a:pt x="648229" y="516467"/>
                    </a:cubicBezTo>
                    <a:cubicBezTo>
                      <a:pt x="638704" y="526521"/>
                      <a:pt x="620183" y="525992"/>
                      <a:pt x="606954" y="541867"/>
                    </a:cubicBezTo>
                    <a:cubicBezTo>
                      <a:pt x="593725" y="557742"/>
                      <a:pt x="577321" y="587375"/>
                      <a:pt x="568854" y="611717"/>
                    </a:cubicBezTo>
                    <a:cubicBezTo>
                      <a:pt x="560387" y="636059"/>
                      <a:pt x="572029" y="670984"/>
                      <a:pt x="556154" y="687917"/>
                    </a:cubicBezTo>
                    <a:cubicBezTo>
                      <a:pt x="540279" y="704850"/>
                      <a:pt x="495300" y="703792"/>
                      <a:pt x="473604" y="713317"/>
                    </a:cubicBezTo>
                    <a:cubicBezTo>
                      <a:pt x="451908" y="722842"/>
                      <a:pt x="429509" y="748118"/>
                      <a:pt x="425979" y="745067"/>
                    </a:cubicBezTo>
                    <a:cubicBezTo>
                      <a:pt x="422449" y="742016"/>
                      <a:pt x="451379" y="707496"/>
                      <a:pt x="452421" y="695011"/>
                    </a:cubicBezTo>
                    <a:cubicBezTo>
                      <a:pt x="449246" y="713532"/>
                      <a:pt x="413982" y="821920"/>
                      <a:pt x="406929" y="856192"/>
                    </a:cubicBezTo>
                    <a:cubicBezTo>
                      <a:pt x="399876" y="890464"/>
                      <a:pt x="413279" y="892175"/>
                      <a:pt x="410104" y="900642"/>
                    </a:cubicBezTo>
                    <a:cubicBezTo>
                      <a:pt x="406929" y="909109"/>
                      <a:pt x="399521" y="900113"/>
                      <a:pt x="387879" y="906992"/>
                    </a:cubicBezTo>
                    <a:cubicBezTo>
                      <a:pt x="376237" y="913871"/>
                      <a:pt x="355600" y="932392"/>
                      <a:pt x="340254" y="941917"/>
                    </a:cubicBezTo>
                    <a:cubicBezTo>
                      <a:pt x="324908" y="951442"/>
                      <a:pt x="312737" y="955146"/>
                      <a:pt x="295804" y="964142"/>
                    </a:cubicBezTo>
                    <a:cubicBezTo>
                      <a:pt x="278871" y="973138"/>
                      <a:pt x="250825" y="992188"/>
                      <a:pt x="238654" y="995892"/>
                    </a:cubicBezTo>
                    <a:cubicBezTo>
                      <a:pt x="226483" y="999596"/>
                      <a:pt x="229129" y="981075"/>
                      <a:pt x="222779" y="986367"/>
                    </a:cubicBezTo>
                    <a:cubicBezTo>
                      <a:pt x="216429" y="991659"/>
                      <a:pt x="203729" y="1017588"/>
                      <a:pt x="200554" y="1027642"/>
                    </a:cubicBezTo>
                    <a:cubicBezTo>
                      <a:pt x="197379" y="1037696"/>
                      <a:pt x="213783" y="1042988"/>
                      <a:pt x="203729" y="1046692"/>
                    </a:cubicBezTo>
                    <a:cubicBezTo>
                      <a:pt x="193675" y="1050396"/>
                      <a:pt x="155046" y="1057275"/>
                      <a:pt x="140229" y="1049867"/>
                    </a:cubicBezTo>
                    <a:cubicBezTo>
                      <a:pt x="125412" y="1042459"/>
                      <a:pt x="117475" y="1013355"/>
                      <a:pt x="114829" y="1002242"/>
                    </a:cubicBezTo>
                    <a:cubicBezTo>
                      <a:pt x="112183" y="991129"/>
                      <a:pt x="125941" y="990071"/>
                      <a:pt x="124354" y="983192"/>
                    </a:cubicBezTo>
                    <a:cubicBezTo>
                      <a:pt x="122767" y="976313"/>
                      <a:pt x="98425" y="974196"/>
                      <a:pt x="105304" y="960967"/>
                    </a:cubicBezTo>
                    <a:cubicBezTo>
                      <a:pt x="112183" y="947738"/>
                      <a:pt x="156104" y="919163"/>
                      <a:pt x="165629" y="903817"/>
                    </a:cubicBezTo>
                    <a:cubicBezTo>
                      <a:pt x="175154" y="888471"/>
                      <a:pt x="157162" y="880534"/>
                      <a:pt x="162454" y="868892"/>
                    </a:cubicBezTo>
                    <a:cubicBezTo>
                      <a:pt x="167746" y="857250"/>
                      <a:pt x="196321" y="846138"/>
                      <a:pt x="197379" y="833967"/>
                    </a:cubicBezTo>
                    <a:cubicBezTo>
                      <a:pt x="198437" y="821796"/>
                      <a:pt x="173566" y="807509"/>
                      <a:pt x="168804" y="795867"/>
                    </a:cubicBezTo>
                    <a:cubicBezTo>
                      <a:pt x="164042" y="784225"/>
                      <a:pt x="174096" y="773113"/>
                      <a:pt x="168804" y="764117"/>
                    </a:cubicBezTo>
                    <a:cubicBezTo>
                      <a:pt x="163512" y="755121"/>
                      <a:pt x="140229" y="750888"/>
                      <a:pt x="137054" y="741892"/>
                    </a:cubicBezTo>
                    <a:cubicBezTo>
                      <a:pt x="133879" y="732896"/>
                      <a:pt x="155046" y="718609"/>
                      <a:pt x="149754" y="710142"/>
                    </a:cubicBezTo>
                    <a:cubicBezTo>
                      <a:pt x="144462" y="701675"/>
                      <a:pt x="116946" y="693738"/>
                      <a:pt x="105304" y="691092"/>
                    </a:cubicBezTo>
                    <a:cubicBezTo>
                      <a:pt x="93662" y="688446"/>
                      <a:pt x="88900" y="696913"/>
                      <a:pt x="79904" y="694267"/>
                    </a:cubicBezTo>
                    <a:cubicBezTo>
                      <a:pt x="70908" y="691621"/>
                      <a:pt x="58737" y="684213"/>
                      <a:pt x="51329" y="675217"/>
                    </a:cubicBezTo>
                    <a:cubicBezTo>
                      <a:pt x="43921" y="666221"/>
                      <a:pt x="34925" y="648759"/>
                      <a:pt x="35454" y="640292"/>
                    </a:cubicBezTo>
                    <a:cubicBezTo>
                      <a:pt x="35983" y="631825"/>
                      <a:pt x="58208" y="631825"/>
                      <a:pt x="54504" y="624417"/>
                    </a:cubicBezTo>
                    <a:cubicBezTo>
                      <a:pt x="50800" y="617009"/>
                      <a:pt x="18521" y="608013"/>
                      <a:pt x="13229" y="595842"/>
                    </a:cubicBezTo>
                    <a:cubicBezTo>
                      <a:pt x="7937" y="583671"/>
                      <a:pt x="0" y="559859"/>
                      <a:pt x="22754" y="551392"/>
                    </a:cubicBezTo>
                    <a:cubicBezTo>
                      <a:pt x="45508" y="542925"/>
                      <a:pt x="121708" y="547159"/>
                      <a:pt x="149754" y="545042"/>
                    </a:cubicBezTo>
                    <a:cubicBezTo>
                      <a:pt x="177800" y="542925"/>
                      <a:pt x="187325" y="546100"/>
                      <a:pt x="191029" y="538692"/>
                    </a:cubicBezTo>
                    <a:cubicBezTo>
                      <a:pt x="194733" y="531284"/>
                      <a:pt x="170921" y="513292"/>
                      <a:pt x="171979" y="500592"/>
                    </a:cubicBezTo>
                    <a:cubicBezTo>
                      <a:pt x="173037" y="487892"/>
                      <a:pt x="196321" y="473604"/>
                      <a:pt x="197379" y="462492"/>
                    </a:cubicBezTo>
                    <a:cubicBezTo>
                      <a:pt x="198437" y="451380"/>
                      <a:pt x="179916" y="448734"/>
                      <a:pt x="178329" y="433917"/>
                    </a:cubicBezTo>
                    <a:cubicBezTo>
                      <a:pt x="176742" y="419100"/>
                      <a:pt x="200025" y="392642"/>
                      <a:pt x="187854" y="373592"/>
                    </a:cubicBezTo>
                    <a:cubicBezTo>
                      <a:pt x="175683" y="354542"/>
                      <a:pt x="123296" y="337079"/>
                      <a:pt x="105304" y="319617"/>
                    </a:cubicBezTo>
                    <a:cubicBezTo>
                      <a:pt x="87312" y="302155"/>
                      <a:pt x="88900" y="280459"/>
                      <a:pt x="79904" y="268817"/>
                    </a:cubicBezTo>
                    <a:cubicBezTo>
                      <a:pt x="70908" y="257175"/>
                      <a:pt x="59267" y="261409"/>
                      <a:pt x="51329" y="249767"/>
                    </a:cubicBezTo>
                    <a:cubicBezTo>
                      <a:pt x="43392" y="238125"/>
                      <a:pt x="30162" y="215900"/>
                      <a:pt x="35454" y="202142"/>
                    </a:cubicBezTo>
                    <a:close/>
                  </a:path>
                </a:pathLst>
              </a:custGeom>
              <a:solidFill>
                <a:srgbClr val="8EA14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>
                <a:off x="4841254" y="5541317"/>
                <a:ext cx="871436" cy="719430"/>
              </a:xfrm>
              <a:custGeom>
                <a:avLst/>
                <a:gdLst>
                  <a:gd name="connsiteX0" fmla="*/ 93133 w 1012295"/>
                  <a:gd name="connsiteY0" fmla="*/ 19579 h 813858"/>
                  <a:gd name="connsiteX1" fmla="*/ 51858 w 1012295"/>
                  <a:gd name="connsiteY1" fmla="*/ 60854 h 813858"/>
                  <a:gd name="connsiteX2" fmla="*/ 45508 w 1012295"/>
                  <a:gd name="connsiteY2" fmla="*/ 92604 h 813858"/>
                  <a:gd name="connsiteX3" fmla="*/ 39158 w 1012295"/>
                  <a:gd name="connsiteY3" fmla="*/ 133879 h 813858"/>
                  <a:gd name="connsiteX4" fmla="*/ 16933 w 1012295"/>
                  <a:gd name="connsiteY4" fmla="*/ 137054 h 813858"/>
                  <a:gd name="connsiteX5" fmla="*/ 4233 w 1012295"/>
                  <a:gd name="connsiteY5" fmla="*/ 168804 h 813858"/>
                  <a:gd name="connsiteX6" fmla="*/ 7408 w 1012295"/>
                  <a:gd name="connsiteY6" fmla="*/ 248179 h 813858"/>
                  <a:gd name="connsiteX7" fmla="*/ 48683 w 1012295"/>
                  <a:gd name="connsiteY7" fmla="*/ 257704 h 813858"/>
                  <a:gd name="connsiteX8" fmla="*/ 83608 w 1012295"/>
                  <a:gd name="connsiteY8" fmla="*/ 279929 h 813858"/>
                  <a:gd name="connsiteX9" fmla="*/ 102658 w 1012295"/>
                  <a:gd name="connsiteY9" fmla="*/ 292629 h 813858"/>
                  <a:gd name="connsiteX10" fmla="*/ 115358 w 1012295"/>
                  <a:gd name="connsiteY10" fmla="*/ 318029 h 813858"/>
                  <a:gd name="connsiteX11" fmla="*/ 150283 w 1012295"/>
                  <a:gd name="connsiteY11" fmla="*/ 311679 h 813858"/>
                  <a:gd name="connsiteX12" fmla="*/ 169333 w 1012295"/>
                  <a:gd name="connsiteY12" fmla="*/ 327554 h 813858"/>
                  <a:gd name="connsiteX13" fmla="*/ 159808 w 1012295"/>
                  <a:gd name="connsiteY13" fmla="*/ 352954 h 813858"/>
                  <a:gd name="connsiteX14" fmla="*/ 140758 w 1012295"/>
                  <a:gd name="connsiteY14" fmla="*/ 362479 h 813858"/>
                  <a:gd name="connsiteX15" fmla="*/ 105833 w 1012295"/>
                  <a:gd name="connsiteY15" fmla="*/ 387879 h 813858"/>
                  <a:gd name="connsiteX16" fmla="*/ 115358 w 1012295"/>
                  <a:gd name="connsiteY16" fmla="*/ 445029 h 813858"/>
                  <a:gd name="connsiteX17" fmla="*/ 70908 w 1012295"/>
                  <a:gd name="connsiteY17" fmla="*/ 464079 h 813858"/>
                  <a:gd name="connsiteX18" fmla="*/ 35983 w 1012295"/>
                  <a:gd name="connsiteY18" fmla="*/ 514879 h 813858"/>
                  <a:gd name="connsiteX19" fmla="*/ 23283 w 1012295"/>
                  <a:gd name="connsiteY19" fmla="*/ 552979 h 813858"/>
                  <a:gd name="connsiteX20" fmla="*/ 64558 w 1012295"/>
                  <a:gd name="connsiteY20" fmla="*/ 619654 h 813858"/>
                  <a:gd name="connsiteX21" fmla="*/ 102658 w 1012295"/>
                  <a:gd name="connsiteY21" fmla="*/ 626004 h 813858"/>
                  <a:gd name="connsiteX22" fmla="*/ 143933 w 1012295"/>
                  <a:gd name="connsiteY22" fmla="*/ 651404 h 813858"/>
                  <a:gd name="connsiteX23" fmla="*/ 197908 w 1012295"/>
                  <a:gd name="connsiteY23" fmla="*/ 667279 h 813858"/>
                  <a:gd name="connsiteX24" fmla="*/ 299508 w 1012295"/>
                  <a:gd name="connsiteY24" fmla="*/ 575204 h 813858"/>
                  <a:gd name="connsiteX25" fmla="*/ 324908 w 1012295"/>
                  <a:gd name="connsiteY25" fmla="*/ 613304 h 813858"/>
                  <a:gd name="connsiteX26" fmla="*/ 375708 w 1012295"/>
                  <a:gd name="connsiteY26" fmla="*/ 616479 h 813858"/>
                  <a:gd name="connsiteX27" fmla="*/ 426508 w 1012295"/>
                  <a:gd name="connsiteY27" fmla="*/ 657754 h 813858"/>
                  <a:gd name="connsiteX28" fmla="*/ 512233 w 1012295"/>
                  <a:gd name="connsiteY28" fmla="*/ 626004 h 813858"/>
                  <a:gd name="connsiteX29" fmla="*/ 556683 w 1012295"/>
                  <a:gd name="connsiteY29" fmla="*/ 654579 h 813858"/>
                  <a:gd name="connsiteX30" fmla="*/ 636058 w 1012295"/>
                  <a:gd name="connsiteY30" fmla="*/ 622829 h 813858"/>
                  <a:gd name="connsiteX31" fmla="*/ 690033 w 1012295"/>
                  <a:gd name="connsiteY31" fmla="*/ 654579 h 813858"/>
                  <a:gd name="connsiteX32" fmla="*/ 686858 w 1012295"/>
                  <a:gd name="connsiteY32" fmla="*/ 730779 h 813858"/>
                  <a:gd name="connsiteX33" fmla="*/ 724958 w 1012295"/>
                  <a:gd name="connsiteY33" fmla="*/ 791104 h 813858"/>
                  <a:gd name="connsiteX34" fmla="*/ 817033 w 1012295"/>
                  <a:gd name="connsiteY34" fmla="*/ 813329 h 813858"/>
                  <a:gd name="connsiteX35" fmla="*/ 896408 w 1012295"/>
                  <a:gd name="connsiteY35" fmla="*/ 794279 h 813858"/>
                  <a:gd name="connsiteX36" fmla="*/ 896408 w 1012295"/>
                  <a:gd name="connsiteY36" fmla="*/ 762529 h 813858"/>
                  <a:gd name="connsiteX37" fmla="*/ 874183 w 1012295"/>
                  <a:gd name="connsiteY37" fmla="*/ 743479 h 813858"/>
                  <a:gd name="connsiteX38" fmla="*/ 940858 w 1012295"/>
                  <a:gd name="connsiteY38" fmla="*/ 683154 h 813858"/>
                  <a:gd name="connsiteX39" fmla="*/ 944033 w 1012295"/>
                  <a:gd name="connsiteY39" fmla="*/ 645054 h 813858"/>
                  <a:gd name="connsiteX40" fmla="*/ 972608 w 1012295"/>
                  <a:gd name="connsiteY40" fmla="*/ 603779 h 813858"/>
                  <a:gd name="connsiteX41" fmla="*/ 947208 w 1012295"/>
                  <a:gd name="connsiteY41" fmla="*/ 562504 h 813858"/>
                  <a:gd name="connsiteX42" fmla="*/ 959908 w 1012295"/>
                  <a:gd name="connsiteY42" fmla="*/ 527579 h 813858"/>
                  <a:gd name="connsiteX43" fmla="*/ 912283 w 1012295"/>
                  <a:gd name="connsiteY43" fmla="*/ 508529 h 813858"/>
                  <a:gd name="connsiteX44" fmla="*/ 918633 w 1012295"/>
                  <a:gd name="connsiteY44" fmla="*/ 460904 h 813858"/>
                  <a:gd name="connsiteX45" fmla="*/ 858308 w 1012295"/>
                  <a:gd name="connsiteY45" fmla="*/ 451379 h 813858"/>
                  <a:gd name="connsiteX46" fmla="*/ 817033 w 1012295"/>
                  <a:gd name="connsiteY46" fmla="*/ 422804 h 813858"/>
                  <a:gd name="connsiteX47" fmla="*/ 836083 w 1012295"/>
                  <a:gd name="connsiteY47" fmla="*/ 394229 h 813858"/>
                  <a:gd name="connsiteX48" fmla="*/ 801158 w 1012295"/>
                  <a:gd name="connsiteY48" fmla="*/ 362479 h 813858"/>
                  <a:gd name="connsiteX49" fmla="*/ 804333 w 1012295"/>
                  <a:gd name="connsiteY49" fmla="*/ 327554 h 813858"/>
                  <a:gd name="connsiteX50" fmla="*/ 985308 w 1012295"/>
                  <a:gd name="connsiteY50" fmla="*/ 318029 h 813858"/>
                  <a:gd name="connsiteX51" fmla="*/ 966258 w 1012295"/>
                  <a:gd name="connsiteY51" fmla="*/ 273579 h 813858"/>
                  <a:gd name="connsiteX52" fmla="*/ 988483 w 1012295"/>
                  <a:gd name="connsiteY52" fmla="*/ 232304 h 813858"/>
                  <a:gd name="connsiteX53" fmla="*/ 969433 w 1012295"/>
                  <a:gd name="connsiteY53" fmla="*/ 206904 h 813858"/>
                  <a:gd name="connsiteX54" fmla="*/ 963083 w 1012295"/>
                  <a:gd name="connsiteY54" fmla="*/ 175154 h 813858"/>
                  <a:gd name="connsiteX55" fmla="*/ 921808 w 1012295"/>
                  <a:gd name="connsiteY55" fmla="*/ 194204 h 813858"/>
                  <a:gd name="connsiteX56" fmla="*/ 902758 w 1012295"/>
                  <a:gd name="connsiteY56" fmla="*/ 184679 h 813858"/>
                  <a:gd name="connsiteX57" fmla="*/ 877358 w 1012295"/>
                  <a:gd name="connsiteY57" fmla="*/ 178329 h 813858"/>
                  <a:gd name="connsiteX58" fmla="*/ 848783 w 1012295"/>
                  <a:gd name="connsiteY58" fmla="*/ 137054 h 813858"/>
                  <a:gd name="connsiteX59" fmla="*/ 823383 w 1012295"/>
                  <a:gd name="connsiteY59" fmla="*/ 127529 h 813858"/>
                  <a:gd name="connsiteX60" fmla="*/ 794808 w 1012295"/>
                  <a:gd name="connsiteY60" fmla="*/ 137054 h 813858"/>
                  <a:gd name="connsiteX61" fmla="*/ 769408 w 1012295"/>
                  <a:gd name="connsiteY61" fmla="*/ 114829 h 813858"/>
                  <a:gd name="connsiteX62" fmla="*/ 712258 w 1012295"/>
                  <a:gd name="connsiteY62" fmla="*/ 118004 h 813858"/>
                  <a:gd name="connsiteX63" fmla="*/ 677333 w 1012295"/>
                  <a:gd name="connsiteY63" fmla="*/ 149754 h 813858"/>
                  <a:gd name="connsiteX64" fmla="*/ 658283 w 1012295"/>
                  <a:gd name="connsiteY64" fmla="*/ 187854 h 813858"/>
                  <a:gd name="connsiteX65" fmla="*/ 664633 w 1012295"/>
                  <a:gd name="connsiteY65" fmla="*/ 219604 h 813858"/>
                  <a:gd name="connsiteX66" fmla="*/ 620183 w 1012295"/>
                  <a:gd name="connsiteY66" fmla="*/ 254529 h 813858"/>
                  <a:gd name="connsiteX67" fmla="*/ 597958 w 1012295"/>
                  <a:gd name="connsiteY67" fmla="*/ 213254 h 813858"/>
                  <a:gd name="connsiteX68" fmla="*/ 585258 w 1012295"/>
                  <a:gd name="connsiteY68" fmla="*/ 175154 h 813858"/>
                  <a:gd name="connsiteX69" fmla="*/ 578908 w 1012295"/>
                  <a:gd name="connsiteY69" fmla="*/ 140229 h 813858"/>
                  <a:gd name="connsiteX70" fmla="*/ 531283 w 1012295"/>
                  <a:gd name="connsiteY70" fmla="*/ 137054 h 813858"/>
                  <a:gd name="connsiteX71" fmla="*/ 502708 w 1012295"/>
                  <a:gd name="connsiteY71" fmla="*/ 114829 h 813858"/>
                  <a:gd name="connsiteX72" fmla="*/ 448733 w 1012295"/>
                  <a:gd name="connsiteY72" fmla="*/ 108479 h 813858"/>
                  <a:gd name="connsiteX73" fmla="*/ 439208 w 1012295"/>
                  <a:gd name="connsiteY73" fmla="*/ 127529 h 813858"/>
                  <a:gd name="connsiteX74" fmla="*/ 413808 w 1012295"/>
                  <a:gd name="connsiteY74" fmla="*/ 118004 h 813858"/>
                  <a:gd name="connsiteX75" fmla="*/ 388408 w 1012295"/>
                  <a:gd name="connsiteY75" fmla="*/ 146579 h 813858"/>
                  <a:gd name="connsiteX76" fmla="*/ 340783 w 1012295"/>
                  <a:gd name="connsiteY76" fmla="*/ 133879 h 813858"/>
                  <a:gd name="connsiteX77" fmla="*/ 350308 w 1012295"/>
                  <a:gd name="connsiteY77" fmla="*/ 83079 h 813858"/>
                  <a:gd name="connsiteX78" fmla="*/ 391583 w 1012295"/>
                  <a:gd name="connsiteY78" fmla="*/ 73554 h 813858"/>
                  <a:gd name="connsiteX79" fmla="*/ 359833 w 1012295"/>
                  <a:gd name="connsiteY79" fmla="*/ 32279 h 813858"/>
                  <a:gd name="connsiteX80" fmla="*/ 331258 w 1012295"/>
                  <a:gd name="connsiteY80" fmla="*/ 41804 h 813858"/>
                  <a:gd name="connsiteX81" fmla="*/ 305858 w 1012295"/>
                  <a:gd name="connsiteY81" fmla="*/ 38629 h 813858"/>
                  <a:gd name="connsiteX82" fmla="*/ 286808 w 1012295"/>
                  <a:gd name="connsiteY82" fmla="*/ 44979 h 813858"/>
                  <a:gd name="connsiteX83" fmla="*/ 242358 w 1012295"/>
                  <a:gd name="connsiteY83" fmla="*/ 35454 h 813858"/>
                  <a:gd name="connsiteX84" fmla="*/ 239183 w 1012295"/>
                  <a:gd name="connsiteY84" fmla="*/ 25929 h 813858"/>
                  <a:gd name="connsiteX85" fmla="*/ 216958 w 1012295"/>
                  <a:gd name="connsiteY85" fmla="*/ 13229 h 813858"/>
                  <a:gd name="connsiteX86" fmla="*/ 178858 w 1012295"/>
                  <a:gd name="connsiteY86" fmla="*/ 529 h 813858"/>
                  <a:gd name="connsiteX87" fmla="*/ 93133 w 1012295"/>
                  <a:gd name="connsiteY87" fmla="*/ 19579 h 813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12295" h="813858">
                    <a:moveTo>
                      <a:pt x="93133" y="19579"/>
                    </a:moveTo>
                    <a:cubicBezTo>
                      <a:pt x="71966" y="29633"/>
                      <a:pt x="59795" y="48683"/>
                      <a:pt x="51858" y="60854"/>
                    </a:cubicBezTo>
                    <a:cubicBezTo>
                      <a:pt x="43921" y="73025"/>
                      <a:pt x="47625" y="80433"/>
                      <a:pt x="45508" y="92604"/>
                    </a:cubicBezTo>
                    <a:cubicBezTo>
                      <a:pt x="43391" y="104775"/>
                      <a:pt x="43921" y="126471"/>
                      <a:pt x="39158" y="133879"/>
                    </a:cubicBezTo>
                    <a:cubicBezTo>
                      <a:pt x="34396" y="141287"/>
                      <a:pt x="22754" y="131233"/>
                      <a:pt x="16933" y="137054"/>
                    </a:cubicBezTo>
                    <a:cubicBezTo>
                      <a:pt x="11112" y="142875"/>
                      <a:pt x="5820" y="150283"/>
                      <a:pt x="4233" y="168804"/>
                    </a:cubicBezTo>
                    <a:cubicBezTo>
                      <a:pt x="2646" y="187325"/>
                      <a:pt x="0" y="233362"/>
                      <a:pt x="7408" y="248179"/>
                    </a:cubicBezTo>
                    <a:cubicBezTo>
                      <a:pt x="14816" y="262996"/>
                      <a:pt x="35983" y="252412"/>
                      <a:pt x="48683" y="257704"/>
                    </a:cubicBezTo>
                    <a:cubicBezTo>
                      <a:pt x="61383" y="262996"/>
                      <a:pt x="74612" y="274108"/>
                      <a:pt x="83608" y="279929"/>
                    </a:cubicBezTo>
                    <a:cubicBezTo>
                      <a:pt x="92604" y="285750"/>
                      <a:pt x="97366" y="286279"/>
                      <a:pt x="102658" y="292629"/>
                    </a:cubicBezTo>
                    <a:cubicBezTo>
                      <a:pt x="107950" y="298979"/>
                      <a:pt x="107420" y="314854"/>
                      <a:pt x="115358" y="318029"/>
                    </a:cubicBezTo>
                    <a:cubicBezTo>
                      <a:pt x="123296" y="321204"/>
                      <a:pt x="141287" y="310092"/>
                      <a:pt x="150283" y="311679"/>
                    </a:cubicBezTo>
                    <a:cubicBezTo>
                      <a:pt x="159279" y="313266"/>
                      <a:pt x="167746" y="320675"/>
                      <a:pt x="169333" y="327554"/>
                    </a:cubicBezTo>
                    <a:cubicBezTo>
                      <a:pt x="170920" y="334433"/>
                      <a:pt x="164570" y="347133"/>
                      <a:pt x="159808" y="352954"/>
                    </a:cubicBezTo>
                    <a:cubicBezTo>
                      <a:pt x="155046" y="358775"/>
                      <a:pt x="149754" y="356658"/>
                      <a:pt x="140758" y="362479"/>
                    </a:cubicBezTo>
                    <a:cubicBezTo>
                      <a:pt x="131762" y="368300"/>
                      <a:pt x="110066" y="374121"/>
                      <a:pt x="105833" y="387879"/>
                    </a:cubicBezTo>
                    <a:cubicBezTo>
                      <a:pt x="101600" y="401637"/>
                      <a:pt x="121179" y="432329"/>
                      <a:pt x="115358" y="445029"/>
                    </a:cubicBezTo>
                    <a:cubicBezTo>
                      <a:pt x="109537" y="457729"/>
                      <a:pt x="84137" y="452437"/>
                      <a:pt x="70908" y="464079"/>
                    </a:cubicBezTo>
                    <a:cubicBezTo>
                      <a:pt x="57679" y="475721"/>
                      <a:pt x="43921" y="500062"/>
                      <a:pt x="35983" y="514879"/>
                    </a:cubicBezTo>
                    <a:cubicBezTo>
                      <a:pt x="28046" y="529696"/>
                      <a:pt x="18520" y="535516"/>
                      <a:pt x="23283" y="552979"/>
                    </a:cubicBezTo>
                    <a:cubicBezTo>
                      <a:pt x="28046" y="570442"/>
                      <a:pt x="51329" y="607483"/>
                      <a:pt x="64558" y="619654"/>
                    </a:cubicBezTo>
                    <a:cubicBezTo>
                      <a:pt x="77787" y="631825"/>
                      <a:pt x="89429" y="620712"/>
                      <a:pt x="102658" y="626004"/>
                    </a:cubicBezTo>
                    <a:cubicBezTo>
                      <a:pt x="115887" y="631296"/>
                      <a:pt x="128058" y="644525"/>
                      <a:pt x="143933" y="651404"/>
                    </a:cubicBezTo>
                    <a:cubicBezTo>
                      <a:pt x="159808" y="658283"/>
                      <a:pt x="171979" y="679979"/>
                      <a:pt x="197908" y="667279"/>
                    </a:cubicBezTo>
                    <a:cubicBezTo>
                      <a:pt x="223837" y="654579"/>
                      <a:pt x="278341" y="584200"/>
                      <a:pt x="299508" y="575204"/>
                    </a:cubicBezTo>
                    <a:cubicBezTo>
                      <a:pt x="320675" y="566208"/>
                      <a:pt x="312208" y="606425"/>
                      <a:pt x="324908" y="613304"/>
                    </a:cubicBezTo>
                    <a:cubicBezTo>
                      <a:pt x="337608" y="620183"/>
                      <a:pt x="358775" y="609071"/>
                      <a:pt x="375708" y="616479"/>
                    </a:cubicBezTo>
                    <a:cubicBezTo>
                      <a:pt x="392641" y="623887"/>
                      <a:pt x="403754" y="656167"/>
                      <a:pt x="426508" y="657754"/>
                    </a:cubicBezTo>
                    <a:cubicBezTo>
                      <a:pt x="449262" y="659341"/>
                      <a:pt x="490537" y="626533"/>
                      <a:pt x="512233" y="626004"/>
                    </a:cubicBezTo>
                    <a:cubicBezTo>
                      <a:pt x="533929" y="625475"/>
                      <a:pt x="536046" y="655108"/>
                      <a:pt x="556683" y="654579"/>
                    </a:cubicBezTo>
                    <a:cubicBezTo>
                      <a:pt x="577320" y="654050"/>
                      <a:pt x="613833" y="622829"/>
                      <a:pt x="636058" y="622829"/>
                    </a:cubicBezTo>
                    <a:cubicBezTo>
                      <a:pt x="658283" y="622829"/>
                      <a:pt x="681566" y="636587"/>
                      <a:pt x="690033" y="654579"/>
                    </a:cubicBezTo>
                    <a:cubicBezTo>
                      <a:pt x="698500" y="672571"/>
                      <a:pt x="681037" y="708025"/>
                      <a:pt x="686858" y="730779"/>
                    </a:cubicBezTo>
                    <a:cubicBezTo>
                      <a:pt x="692679" y="753533"/>
                      <a:pt x="703262" y="777346"/>
                      <a:pt x="724958" y="791104"/>
                    </a:cubicBezTo>
                    <a:cubicBezTo>
                      <a:pt x="746654" y="804862"/>
                      <a:pt x="788458" y="812800"/>
                      <a:pt x="817033" y="813329"/>
                    </a:cubicBezTo>
                    <a:cubicBezTo>
                      <a:pt x="845608" y="813858"/>
                      <a:pt x="883179" y="802746"/>
                      <a:pt x="896408" y="794279"/>
                    </a:cubicBezTo>
                    <a:cubicBezTo>
                      <a:pt x="909637" y="785812"/>
                      <a:pt x="900112" y="770996"/>
                      <a:pt x="896408" y="762529"/>
                    </a:cubicBezTo>
                    <a:cubicBezTo>
                      <a:pt x="892704" y="754062"/>
                      <a:pt x="866775" y="756708"/>
                      <a:pt x="874183" y="743479"/>
                    </a:cubicBezTo>
                    <a:cubicBezTo>
                      <a:pt x="881591" y="730250"/>
                      <a:pt x="929216" y="699558"/>
                      <a:pt x="940858" y="683154"/>
                    </a:cubicBezTo>
                    <a:cubicBezTo>
                      <a:pt x="952500" y="666750"/>
                      <a:pt x="938741" y="658283"/>
                      <a:pt x="944033" y="645054"/>
                    </a:cubicBezTo>
                    <a:cubicBezTo>
                      <a:pt x="949325" y="631825"/>
                      <a:pt x="972079" y="617537"/>
                      <a:pt x="972608" y="603779"/>
                    </a:cubicBezTo>
                    <a:cubicBezTo>
                      <a:pt x="973137" y="590021"/>
                      <a:pt x="949325" y="575204"/>
                      <a:pt x="947208" y="562504"/>
                    </a:cubicBezTo>
                    <a:cubicBezTo>
                      <a:pt x="945091" y="549804"/>
                      <a:pt x="965729" y="536575"/>
                      <a:pt x="959908" y="527579"/>
                    </a:cubicBezTo>
                    <a:cubicBezTo>
                      <a:pt x="954087" y="518583"/>
                      <a:pt x="919162" y="519641"/>
                      <a:pt x="912283" y="508529"/>
                    </a:cubicBezTo>
                    <a:cubicBezTo>
                      <a:pt x="905404" y="497417"/>
                      <a:pt x="927629" y="470429"/>
                      <a:pt x="918633" y="460904"/>
                    </a:cubicBezTo>
                    <a:cubicBezTo>
                      <a:pt x="909637" y="451379"/>
                      <a:pt x="875241" y="457729"/>
                      <a:pt x="858308" y="451379"/>
                    </a:cubicBezTo>
                    <a:cubicBezTo>
                      <a:pt x="841375" y="445029"/>
                      <a:pt x="820737" y="432329"/>
                      <a:pt x="817033" y="422804"/>
                    </a:cubicBezTo>
                    <a:cubicBezTo>
                      <a:pt x="813329" y="413279"/>
                      <a:pt x="838729" y="404283"/>
                      <a:pt x="836083" y="394229"/>
                    </a:cubicBezTo>
                    <a:cubicBezTo>
                      <a:pt x="833437" y="384175"/>
                      <a:pt x="806450" y="373592"/>
                      <a:pt x="801158" y="362479"/>
                    </a:cubicBezTo>
                    <a:cubicBezTo>
                      <a:pt x="795866" y="351367"/>
                      <a:pt x="773641" y="334962"/>
                      <a:pt x="804333" y="327554"/>
                    </a:cubicBezTo>
                    <a:cubicBezTo>
                      <a:pt x="835025" y="320146"/>
                      <a:pt x="958321" y="327025"/>
                      <a:pt x="985308" y="318029"/>
                    </a:cubicBezTo>
                    <a:cubicBezTo>
                      <a:pt x="1012295" y="309033"/>
                      <a:pt x="965729" y="287867"/>
                      <a:pt x="966258" y="273579"/>
                    </a:cubicBezTo>
                    <a:cubicBezTo>
                      <a:pt x="966787" y="259292"/>
                      <a:pt x="987954" y="243416"/>
                      <a:pt x="988483" y="232304"/>
                    </a:cubicBezTo>
                    <a:cubicBezTo>
                      <a:pt x="989012" y="221192"/>
                      <a:pt x="973666" y="216429"/>
                      <a:pt x="969433" y="206904"/>
                    </a:cubicBezTo>
                    <a:cubicBezTo>
                      <a:pt x="965200" y="197379"/>
                      <a:pt x="971020" y="177271"/>
                      <a:pt x="963083" y="175154"/>
                    </a:cubicBezTo>
                    <a:cubicBezTo>
                      <a:pt x="955146" y="173037"/>
                      <a:pt x="931862" y="192617"/>
                      <a:pt x="921808" y="194204"/>
                    </a:cubicBezTo>
                    <a:cubicBezTo>
                      <a:pt x="911754" y="195791"/>
                      <a:pt x="910166" y="187325"/>
                      <a:pt x="902758" y="184679"/>
                    </a:cubicBezTo>
                    <a:cubicBezTo>
                      <a:pt x="895350" y="182033"/>
                      <a:pt x="886354" y="186267"/>
                      <a:pt x="877358" y="178329"/>
                    </a:cubicBezTo>
                    <a:cubicBezTo>
                      <a:pt x="868362" y="170392"/>
                      <a:pt x="857779" y="145521"/>
                      <a:pt x="848783" y="137054"/>
                    </a:cubicBezTo>
                    <a:cubicBezTo>
                      <a:pt x="839787" y="128587"/>
                      <a:pt x="832379" y="127529"/>
                      <a:pt x="823383" y="127529"/>
                    </a:cubicBezTo>
                    <a:cubicBezTo>
                      <a:pt x="814387" y="127529"/>
                      <a:pt x="803804" y="139171"/>
                      <a:pt x="794808" y="137054"/>
                    </a:cubicBezTo>
                    <a:cubicBezTo>
                      <a:pt x="785812" y="134937"/>
                      <a:pt x="783166" y="118004"/>
                      <a:pt x="769408" y="114829"/>
                    </a:cubicBezTo>
                    <a:cubicBezTo>
                      <a:pt x="755650" y="111654"/>
                      <a:pt x="727604" y="112183"/>
                      <a:pt x="712258" y="118004"/>
                    </a:cubicBezTo>
                    <a:cubicBezTo>
                      <a:pt x="696912" y="123825"/>
                      <a:pt x="686329" y="138112"/>
                      <a:pt x="677333" y="149754"/>
                    </a:cubicBezTo>
                    <a:cubicBezTo>
                      <a:pt x="668337" y="161396"/>
                      <a:pt x="660400" y="176212"/>
                      <a:pt x="658283" y="187854"/>
                    </a:cubicBezTo>
                    <a:cubicBezTo>
                      <a:pt x="656166" y="199496"/>
                      <a:pt x="670983" y="208492"/>
                      <a:pt x="664633" y="219604"/>
                    </a:cubicBezTo>
                    <a:cubicBezTo>
                      <a:pt x="658283" y="230716"/>
                      <a:pt x="631295" y="255587"/>
                      <a:pt x="620183" y="254529"/>
                    </a:cubicBezTo>
                    <a:cubicBezTo>
                      <a:pt x="609071" y="253471"/>
                      <a:pt x="603779" y="226483"/>
                      <a:pt x="597958" y="213254"/>
                    </a:cubicBezTo>
                    <a:cubicBezTo>
                      <a:pt x="592137" y="200025"/>
                      <a:pt x="588433" y="187325"/>
                      <a:pt x="585258" y="175154"/>
                    </a:cubicBezTo>
                    <a:cubicBezTo>
                      <a:pt x="582083" y="162983"/>
                      <a:pt x="587904" y="146579"/>
                      <a:pt x="578908" y="140229"/>
                    </a:cubicBezTo>
                    <a:cubicBezTo>
                      <a:pt x="569912" y="133879"/>
                      <a:pt x="543983" y="141287"/>
                      <a:pt x="531283" y="137054"/>
                    </a:cubicBezTo>
                    <a:cubicBezTo>
                      <a:pt x="518583" y="132821"/>
                      <a:pt x="516466" y="119591"/>
                      <a:pt x="502708" y="114829"/>
                    </a:cubicBezTo>
                    <a:cubicBezTo>
                      <a:pt x="488950" y="110067"/>
                      <a:pt x="459316" y="106362"/>
                      <a:pt x="448733" y="108479"/>
                    </a:cubicBezTo>
                    <a:cubicBezTo>
                      <a:pt x="438150" y="110596"/>
                      <a:pt x="445029" y="125942"/>
                      <a:pt x="439208" y="127529"/>
                    </a:cubicBezTo>
                    <a:cubicBezTo>
                      <a:pt x="433387" y="129117"/>
                      <a:pt x="422275" y="114829"/>
                      <a:pt x="413808" y="118004"/>
                    </a:cubicBezTo>
                    <a:cubicBezTo>
                      <a:pt x="405341" y="121179"/>
                      <a:pt x="400579" y="143933"/>
                      <a:pt x="388408" y="146579"/>
                    </a:cubicBezTo>
                    <a:cubicBezTo>
                      <a:pt x="376237" y="149225"/>
                      <a:pt x="347133" y="144462"/>
                      <a:pt x="340783" y="133879"/>
                    </a:cubicBezTo>
                    <a:cubicBezTo>
                      <a:pt x="334433" y="123296"/>
                      <a:pt x="341841" y="93133"/>
                      <a:pt x="350308" y="83079"/>
                    </a:cubicBezTo>
                    <a:cubicBezTo>
                      <a:pt x="358775" y="73025"/>
                      <a:pt x="389996" y="82021"/>
                      <a:pt x="391583" y="73554"/>
                    </a:cubicBezTo>
                    <a:cubicBezTo>
                      <a:pt x="393170" y="65087"/>
                      <a:pt x="369887" y="37571"/>
                      <a:pt x="359833" y="32279"/>
                    </a:cubicBezTo>
                    <a:cubicBezTo>
                      <a:pt x="349779" y="26987"/>
                      <a:pt x="340254" y="40746"/>
                      <a:pt x="331258" y="41804"/>
                    </a:cubicBezTo>
                    <a:cubicBezTo>
                      <a:pt x="322262" y="42862"/>
                      <a:pt x="313266" y="38100"/>
                      <a:pt x="305858" y="38629"/>
                    </a:cubicBezTo>
                    <a:cubicBezTo>
                      <a:pt x="298450" y="39158"/>
                      <a:pt x="297391" y="45508"/>
                      <a:pt x="286808" y="44979"/>
                    </a:cubicBezTo>
                    <a:cubicBezTo>
                      <a:pt x="276225" y="44450"/>
                      <a:pt x="250296" y="38629"/>
                      <a:pt x="242358" y="35454"/>
                    </a:cubicBezTo>
                    <a:cubicBezTo>
                      <a:pt x="234420" y="32279"/>
                      <a:pt x="243416" y="29633"/>
                      <a:pt x="239183" y="25929"/>
                    </a:cubicBezTo>
                    <a:cubicBezTo>
                      <a:pt x="234950" y="22225"/>
                      <a:pt x="227012" y="17462"/>
                      <a:pt x="216958" y="13229"/>
                    </a:cubicBezTo>
                    <a:cubicBezTo>
                      <a:pt x="206904" y="8996"/>
                      <a:pt x="191558" y="1058"/>
                      <a:pt x="178858" y="529"/>
                    </a:cubicBezTo>
                    <a:cubicBezTo>
                      <a:pt x="166158" y="0"/>
                      <a:pt x="114300" y="9525"/>
                      <a:pt x="93133" y="19579"/>
                    </a:cubicBezTo>
                    <a:close/>
                  </a:path>
                </a:pathLst>
              </a:custGeom>
              <a:solidFill>
                <a:srgbClr val="8EA14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/>
              </a:p>
            </p:txBody>
          </p:sp>
          <p:sp>
            <p:nvSpPr>
              <p:cNvPr id="96" name="Полилиния 95"/>
              <p:cNvSpPr/>
              <p:nvPr/>
            </p:nvSpPr>
            <p:spPr>
              <a:xfrm>
                <a:off x="4644008" y="4941168"/>
                <a:ext cx="1308749" cy="841052"/>
              </a:xfrm>
              <a:custGeom>
                <a:avLst/>
                <a:gdLst>
                  <a:gd name="connsiteX0" fmla="*/ 560387 w 1520295"/>
                  <a:gd name="connsiteY0" fmla="*/ 12700 h 951442"/>
                  <a:gd name="connsiteX1" fmla="*/ 550862 w 1520295"/>
                  <a:gd name="connsiteY1" fmla="*/ 69850 h 951442"/>
                  <a:gd name="connsiteX2" fmla="*/ 512762 w 1520295"/>
                  <a:gd name="connsiteY2" fmla="*/ 79375 h 951442"/>
                  <a:gd name="connsiteX3" fmla="*/ 442912 w 1520295"/>
                  <a:gd name="connsiteY3" fmla="*/ 92075 h 951442"/>
                  <a:gd name="connsiteX4" fmla="*/ 385762 w 1520295"/>
                  <a:gd name="connsiteY4" fmla="*/ 73025 h 951442"/>
                  <a:gd name="connsiteX5" fmla="*/ 341312 w 1520295"/>
                  <a:gd name="connsiteY5" fmla="*/ 95250 h 951442"/>
                  <a:gd name="connsiteX6" fmla="*/ 277812 w 1520295"/>
                  <a:gd name="connsiteY6" fmla="*/ 104775 h 951442"/>
                  <a:gd name="connsiteX7" fmla="*/ 252412 w 1520295"/>
                  <a:gd name="connsiteY7" fmla="*/ 123825 h 951442"/>
                  <a:gd name="connsiteX8" fmla="*/ 217487 w 1520295"/>
                  <a:gd name="connsiteY8" fmla="*/ 114300 h 951442"/>
                  <a:gd name="connsiteX9" fmla="*/ 147637 w 1520295"/>
                  <a:gd name="connsiteY9" fmla="*/ 146050 h 951442"/>
                  <a:gd name="connsiteX10" fmla="*/ 93662 w 1520295"/>
                  <a:gd name="connsiteY10" fmla="*/ 142875 h 951442"/>
                  <a:gd name="connsiteX11" fmla="*/ 1587 w 1520295"/>
                  <a:gd name="connsiteY11" fmla="*/ 203200 h 951442"/>
                  <a:gd name="connsiteX12" fmla="*/ 84137 w 1520295"/>
                  <a:gd name="connsiteY12" fmla="*/ 292100 h 951442"/>
                  <a:gd name="connsiteX13" fmla="*/ 134937 w 1520295"/>
                  <a:gd name="connsiteY13" fmla="*/ 288925 h 951442"/>
                  <a:gd name="connsiteX14" fmla="*/ 160337 w 1520295"/>
                  <a:gd name="connsiteY14" fmla="*/ 403225 h 951442"/>
                  <a:gd name="connsiteX15" fmla="*/ 176212 w 1520295"/>
                  <a:gd name="connsiteY15" fmla="*/ 431800 h 951442"/>
                  <a:gd name="connsiteX16" fmla="*/ 198437 w 1520295"/>
                  <a:gd name="connsiteY16" fmla="*/ 409575 h 951442"/>
                  <a:gd name="connsiteX17" fmla="*/ 217487 w 1520295"/>
                  <a:gd name="connsiteY17" fmla="*/ 469900 h 951442"/>
                  <a:gd name="connsiteX18" fmla="*/ 255587 w 1520295"/>
                  <a:gd name="connsiteY18" fmla="*/ 460375 h 951442"/>
                  <a:gd name="connsiteX19" fmla="*/ 255587 w 1520295"/>
                  <a:gd name="connsiteY19" fmla="*/ 514350 h 951442"/>
                  <a:gd name="connsiteX20" fmla="*/ 293687 w 1520295"/>
                  <a:gd name="connsiteY20" fmla="*/ 568325 h 951442"/>
                  <a:gd name="connsiteX21" fmla="*/ 331787 w 1520295"/>
                  <a:gd name="connsiteY21" fmla="*/ 574675 h 951442"/>
                  <a:gd name="connsiteX22" fmla="*/ 354012 w 1520295"/>
                  <a:gd name="connsiteY22" fmla="*/ 600075 h 951442"/>
                  <a:gd name="connsiteX23" fmla="*/ 344487 w 1520295"/>
                  <a:gd name="connsiteY23" fmla="*/ 654050 h 951442"/>
                  <a:gd name="connsiteX24" fmla="*/ 344487 w 1520295"/>
                  <a:gd name="connsiteY24" fmla="*/ 682625 h 951442"/>
                  <a:gd name="connsiteX25" fmla="*/ 404812 w 1520295"/>
                  <a:gd name="connsiteY25" fmla="*/ 692150 h 951442"/>
                  <a:gd name="connsiteX26" fmla="*/ 452437 w 1520295"/>
                  <a:gd name="connsiteY26" fmla="*/ 698500 h 951442"/>
                  <a:gd name="connsiteX27" fmla="*/ 487362 w 1520295"/>
                  <a:gd name="connsiteY27" fmla="*/ 733425 h 951442"/>
                  <a:gd name="connsiteX28" fmla="*/ 579437 w 1520295"/>
                  <a:gd name="connsiteY28" fmla="*/ 717550 h 951442"/>
                  <a:gd name="connsiteX29" fmla="*/ 611187 w 1520295"/>
                  <a:gd name="connsiteY29" fmla="*/ 733425 h 951442"/>
                  <a:gd name="connsiteX30" fmla="*/ 588962 w 1520295"/>
                  <a:gd name="connsiteY30" fmla="*/ 758825 h 951442"/>
                  <a:gd name="connsiteX31" fmla="*/ 563562 w 1520295"/>
                  <a:gd name="connsiteY31" fmla="*/ 781050 h 951442"/>
                  <a:gd name="connsiteX32" fmla="*/ 576262 w 1520295"/>
                  <a:gd name="connsiteY32" fmla="*/ 822325 h 951442"/>
                  <a:gd name="connsiteX33" fmla="*/ 627062 w 1520295"/>
                  <a:gd name="connsiteY33" fmla="*/ 835025 h 951442"/>
                  <a:gd name="connsiteX34" fmla="*/ 649287 w 1520295"/>
                  <a:gd name="connsiteY34" fmla="*/ 806450 h 951442"/>
                  <a:gd name="connsiteX35" fmla="*/ 693737 w 1520295"/>
                  <a:gd name="connsiteY35" fmla="*/ 819150 h 951442"/>
                  <a:gd name="connsiteX36" fmla="*/ 696912 w 1520295"/>
                  <a:gd name="connsiteY36" fmla="*/ 796925 h 951442"/>
                  <a:gd name="connsiteX37" fmla="*/ 750887 w 1520295"/>
                  <a:gd name="connsiteY37" fmla="*/ 819150 h 951442"/>
                  <a:gd name="connsiteX38" fmla="*/ 795337 w 1520295"/>
                  <a:gd name="connsiteY38" fmla="*/ 828675 h 951442"/>
                  <a:gd name="connsiteX39" fmla="*/ 836612 w 1520295"/>
                  <a:gd name="connsiteY39" fmla="*/ 936625 h 951442"/>
                  <a:gd name="connsiteX40" fmla="*/ 896937 w 1520295"/>
                  <a:gd name="connsiteY40" fmla="*/ 917575 h 951442"/>
                  <a:gd name="connsiteX41" fmla="*/ 906462 w 1520295"/>
                  <a:gd name="connsiteY41" fmla="*/ 869950 h 951442"/>
                  <a:gd name="connsiteX42" fmla="*/ 919162 w 1520295"/>
                  <a:gd name="connsiteY42" fmla="*/ 825500 h 951442"/>
                  <a:gd name="connsiteX43" fmla="*/ 998537 w 1520295"/>
                  <a:gd name="connsiteY43" fmla="*/ 803275 h 951442"/>
                  <a:gd name="connsiteX44" fmla="*/ 1017587 w 1520295"/>
                  <a:gd name="connsiteY44" fmla="*/ 828675 h 951442"/>
                  <a:gd name="connsiteX45" fmla="*/ 1058862 w 1520295"/>
                  <a:gd name="connsiteY45" fmla="*/ 822325 h 951442"/>
                  <a:gd name="connsiteX46" fmla="*/ 1093787 w 1520295"/>
                  <a:gd name="connsiteY46" fmla="*/ 863600 h 951442"/>
                  <a:gd name="connsiteX47" fmla="*/ 1138237 w 1520295"/>
                  <a:gd name="connsiteY47" fmla="*/ 876300 h 951442"/>
                  <a:gd name="connsiteX48" fmla="*/ 1176337 w 1520295"/>
                  <a:gd name="connsiteY48" fmla="*/ 860425 h 951442"/>
                  <a:gd name="connsiteX49" fmla="*/ 1211262 w 1520295"/>
                  <a:gd name="connsiteY49" fmla="*/ 831850 h 951442"/>
                  <a:gd name="connsiteX50" fmla="*/ 1163637 w 1520295"/>
                  <a:gd name="connsiteY50" fmla="*/ 793750 h 951442"/>
                  <a:gd name="connsiteX51" fmla="*/ 1109662 w 1520295"/>
                  <a:gd name="connsiteY51" fmla="*/ 762000 h 951442"/>
                  <a:gd name="connsiteX52" fmla="*/ 1090612 w 1520295"/>
                  <a:gd name="connsiteY52" fmla="*/ 723900 h 951442"/>
                  <a:gd name="connsiteX53" fmla="*/ 1068387 w 1520295"/>
                  <a:gd name="connsiteY53" fmla="*/ 708025 h 951442"/>
                  <a:gd name="connsiteX54" fmla="*/ 1046162 w 1520295"/>
                  <a:gd name="connsiteY54" fmla="*/ 647700 h 951442"/>
                  <a:gd name="connsiteX55" fmla="*/ 1106487 w 1520295"/>
                  <a:gd name="connsiteY55" fmla="*/ 612775 h 951442"/>
                  <a:gd name="connsiteX56" fmla="*/ 1093787 w 1520295"/>
                  <a:gd name="connsiteY56" fmla="*/ 590550 h 951442"/>
                  <a:gd name="connsiteX57" fmla="*/ 1100137 w 1520295"/>
                  <a:gd name="connsiteY57" fmla="*/ 508000 h 951442"/>
                  <a:gd name="connsiteX58" fmla="*/ 1144587 w 1520295"/>
                  <a:gd name="connsiteY58" fmla="*/ 542925 h 951442"/>
                  <a:gd name="connsiteX59" fmla="*/ 1176337 w 1520295"/>
                  <a:gd name="connsiteY59" fmla="*/ 485775 h 951442"/>
                  <a:gd name="connsiteX60" fmla="*/ 1217612 w 1520295"/>
                  <a:gd name="connsiteY60" fmla="*/ 476250 h 951442"/>
                  <a:gd name="connsiteX61" fmla="*/ 1370012 w 1520295"/>
                  <a:gd name="connsiteY61" fmla="*/ 492125 h 951442"/>
                  <a:gd name="connsiteX62" fmla="*/ 1398587 w 1520295"/>
                  <a:gd name="connsiteY62" fmla="*/ 533400 h 951442"/>
                  <a:gd name="connsiteX63" fmla="*/ 1481137 w 1520295"/>
                  <a:gd name="connsiteY63" fmla="*/ 517525 h 951442"/>
                  <a:gd name="connsiteX64" fmla="*/ 1465262 w 1520295"/>
                  <a:gd name="connsiteY64" fmla="*/ 466725 h 951442"/>
                  <a:gd name="connsiteX65" fmla="*/ 1462087 w 1520295"/>
                  <a:gd name="connsiteY65" fmla="*/ 434975 h 951442"/>
                  <a:gd name="connsiteX66" fmla="*/ 1516062 w 1520295"/>
                  <a:gd name="connsiteY66" fmla="*/ 415925 h 951442"/>
                  <a:gd name="connsiteX67" fmla="*/ 1487487 w 1520295"/>
                  <a:gd name="connsiteY67" fmla="*/ 320675 h 951442"/>
                  <a:gd name="connsiteX68" fmla="*/ 1414462 w 1520295"/>
                  <a:gd name="connsiteY68" fmla="*/ 260350 h 951442"/>
                  <a:gd name="connsiteX69" fmla="*/ 1417637 w 1520295"/>
                  <a:gd name="connsiteY69" fmla="*/ 200025 h 951442"/>
                  <a:gd name="connsiteX70" fmla="*/ 1360487 w 1520295"/>
                  <a:gd name="connsiteY70" fmla="*/ 101600 h 951442"/>
                  <a:gd name="connsiteX71" fmla="*/ 1316037 w 1520295"/>
                  <a:gd name="connsiteY71" fmla="*/ 104775 h 951442"/>
                  <a:gd name="connsiteX72" fmla="*/ 1296987 w 1520295"/>
                  <a:gd name="connsiteY72" fmla="*/ 152400 h 951442"/>
                  <a:gd name="connsiteX73" fmla="*/ 1271587 w 1520295"/>
                  <a:gd name="connsiteY73" fmla="*/ 180975 h 951442"/>
                  <a:gd name="connsiteX74" fmla="*/ 1265237 w 1520295"/>
                  <a:gd name="connsiteY74" fmla="*/ 130175 h 951442"/>
                  <a:gd name="connsiteX75" fmla="*/ 1217612 w 1520295"/>
                  <a:gd name="connsiteY75" fmla="*/ 69850 h 951442"/>
                  <a:gd name="connsiteX76" fmla="*/ 1182687 w 1520295"/>
                  <a:gd name="connsiteY76" fmla="*/ 9525 h 951442"/>
                  <a:gd name="connsiteX77" fmla="*/ 1138237 w 1520295"/>
                  <a:gd name="connsiteY77" fmla="*/ 79375 h 951442"/>
                  <a:gd name="connsiteX78" fmla="*/ 1128712 w 1520295"/>
                  <a:gd name="connsiteY78" fmla="*/ 120650 h 951442"/>
                  <a:gd name="connsiteX79" fmla="*/ 1090612 w 1520295"/>
                  <a:gd name="connsiteY79" fmla="*/ 142875 h 951442"/>
                  <a:gd name="connsiteX80" fmla="*/ 1062037 w 1520295"/>
                  <a:gd name="connsiteY80" fmla="*/ 158750 h 951442"/>
                  <a:gd name="connsiteX81" fmla="*/ 1039812 w 1520295"/>
                  <a:gd name="connsiteY81" fmla="*/ 107950 h 951442"/>
                  <a:gd name="connsiteX82" fmla="*/ 941387 w 1520295"/>
                  <a:gd name="connsiteY82" fmla="*/ 98425 h 951442"/>
                  <a:gd name="connsiteX83" fmla="*/ 922337 w 1520295"/>
                  <a:gd name="connsiteY83" fmla="*/ 114300 h 951442"/>
                  <a:gd name="connsiteX84" fmla="*/ 890587 w 1520295"/>
                  <a:gd name="connsiteY84" fmla="*/ 123825 h 951442"/>
                  <a:gd name="connsiteX85" fmla="*/ 833437 w 1520295"/>
                  <a:gd name="connsiteY85" fmla="*/ 57150 h 951442"/>
                  <a:gd name="connsiteX86" fmla="*/ 779462 w 1520295"/>
                  <a:gd name="connsiteY86" fmla="*/ 69850 h 951442"/>
                  <a:gd name="connsiteX87" fmla="*/ 769937 w 1520295"/>
                  <a:gd name="connsiteY87" fmla="*/ 22225 h 951442"/>
                  <a:gd name="connsiteX88" fmla="*/ 731837 w 1520295"/>
                  <a:gd name="connsiteY88" fmla="*/ 3175 h 951442"/>
                  <a:gd name="connsiteX89" fmla="*/ 690562 w 1520295"/>
                  <a:gd name="connsiteY89" fmla="*/ 41275 h 951442"/>
                  <a:gd name="connsiteX90" fmla="*/ 636587 w 1520295"/>
                  <a:gd name="connsiteY90" fmla="*/ 34925 h 951442"/>
                  <a:gd name="connsiteX91" fmla="*/ 560387 w 1520295"/>
                  <a:gd name="connsiteY91" fmla="*/ 12700 h 95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1520295" h="951442">
                    <a:moveTo>
                      <a:pt x="560387" y="12700"/>
                    </a:moveTo>
                    <a:cubicBezTo>
                      <a:pt x="546100" y="18521"/>
                      <a:pt x="558800" y="58738"/>
                      <a:pt x="550862" y="69850"/>
                    </a:cubicBezTo>
                    <a:cubicBezTo>
                      <a:pt x="542925" y="80963"/>
                      <a:pt x="530754" y="75671"/>
                      <a:pt x="512762" y="79375"/>
                    </a:cubicBezTo>
                    <a:cubicBezTo>
                      <a:pt x="494770" y="83079"/>
                      <a:pt x="464079" y="93133"/>
                      <a:pt x="442912" y="92075"/>
                    </a:cubicBezTo>
                    <a:cubicBezTo>
                      <a:pt x="421745" y="91017"/>
                      <a:pt x="402695" y="72496"/>
                      <a:pt x="385762" y="73025"/>
                    </a:cubicBezTo>
                    <a:cubicBezTo>
                      <a:pt x="368829" y="73554"/>
                      <a:pt x="359304" y="89958"/>
                      <a:pt x="341312" y="95250"/>
                    </a:cubicBezTo>
                    <a:cubicBezTo>
                      <a:pt x="323320" y="100542"/>
                      <a:pt x="292629" y="100012"/>
                      <a:pt x="277812" y="104775"/>
                    </a:cubicBezTo>
                    <a:cubicBezTo>
                      <a:pt x="262995" y="109538"/>
                      <a:pt x="262466" y="122238"/>
                      <a:pt x="252412" y="123825"/>
                    </a:cubicBezTo>
                    <a:cubicBezTo>
                      <a:pt x="242358" y="125412"/>
                      <a:pt x="234949" y="110596"/>
                      <a:pt x="217487" y="114300"/>
                    </a:cubicBezTo>
                    <a:cubicBezTo>
                      <a:pt x="200025" y="118004"/>
                      <a:pt x="168274" y="141288"/>
                      <a:pt x="147637" y="146050"/>
                    </a:cubicBezTo>
                    <a:cubicBezTo>
                      <a:pt x="127000" y="150812"/>
                      <a:pt x="118004" y="133350"/>
                      <a:pt x="93662" y="142875"/>
                    </a:cubicBezTo>
                    <a:cubicBezTo>
                      <a:pt x="69320" y="152400"/>
                      <a:pt x="3175" y="178329"/>
                      <a:pt x="1587" y="203200"/>
                    </a:cubicBezTo>
                    <a:cubicBezTo>
                      <a:pt x="0" y="228071"/>
                      <a:pt x="61912" y="277812"/>
                      <a:pt x="84137" y="292100"/>
                    </a:cubicBezTo>
                    <a:cubicBezTo>
                      <a:pt x="106362" y="306388"/>
                      <a:pt x="122237" y="270404"/>
                      <a:pt x="134937" y="288925"/>
                    </a:cubicBezTo>
                    <a:cubicBezTo>
                      <a:pt x="147637" y="307446"/>
                      <a:pt x="153458" y="379413"/>
                      <a:pt x="160337" y="403225"/>
                    </a:cubicBezTo>
                    <a:cubicBezTo>
                      <a:pt x="167216" y="427037"/>
                      <a:pt x="169862" y="430742"/>
                      <a:pt x="176212" y="431800"/>
                    </a:cubicBezTo>
                    <a:cubicBezTo>
                      <a:pt x="182562" y="432858"/>
                      <a:pt x="191558" y="403225"/>
                      <a:pt x="198437" y="409575"/>
                    </a:cubicBezTo>
                    <a:cubicBezTo>
                      <a:pt x="205316" y="415925"/>
                      <a:pt x="207962" y="461433"/>
                      <a:pt x="217487" y="469900"/>
                    </a:cubicBezTo>
                    <a:cubicBezTo>
                      <a:pt x="227012" y="478367"/>
                      <a:pt x="249237" y="452967"/>
                      <a:pt x="255587" y="460375"/>
                    </a:cubicBezTo>
                    <a:cubicBezTo>
                      <a:pt x="261937" y="467783"/>
                      <a:pt x="249237" y="496358"/>
                      <a:pt x="255587" y="514350"/>
                    </a:cubicBezTo>
                    <a:cubicBezTo>
                      <a:pt x="261937" y="532342"/>
                      <a:pt x="280987" y="558271"/>
                      <a:pt x="293687" y="568325"/>
                    </a:cubicBezTo>
                    <a:cubicBezTo>
                      <a:pt x="306387" y="578379"/>
                      <a:pt x="321733" y="569383"/>
                      <a:pt x="331787" y="574675"/>
                    </a:cubicBezTo>
                    <a:cubicBezTo>
                      <a:pt x="341841" y="579967"/>
                      <a:pt x="351895" y="586846"/>
                      <a:pt x="354012" y="600075"/>
                    </a:cubicBezTo>
                    <a:cubicBezTo>
                      <a:pt x="356129" y="613304"/>
                      <a:pt x="346074" y="640292"/>
                      <a:pt x="344487" y="654050"/>
                    </a:cubicBezTo>
                    <a:cubicBezTo>
                      <a:pt x="342900" y="667808"/>
                      <a:pt x="334433" y="676275"/>
                      <a:pt x="344487" y="682625"/>
                    </a:cubicBezTo>
                    <a:cubicBezTo>
                      <a:pt x="354541" y="688975"/>
                      <a:pt x="386820" y="689504"/>
                      <a:pt x="404812" y="692150"/>
                    </a:cubicBezTo>
                    <a:cubicBezTo>
                      <a:pt x="422804" y="694796"/>
                      <a:pt x="438679" y="691621"/>
                      <a:pt x="452437" y="698500"/>
                    </a:cubicBezTo>
                    <a:cubicBezTo>
                      <a:pt x="466195" y="705379"/>
                      <a:pt x="466195" y="730250"/>
                      <a:pt x="487362" y="733425"/>
                    </a:cubicBezTo>
                    <a:cubicBezTo>
                      <a:pt x="508529" y="736600"/>
                      <a:pt x="558800" y="717550"/>
                      <a:pt x="579437" y="717550"/>
                    </a:cubicBezTo>
                    <a:cubicBezTo>
                      <a:pt x="600074" y="717550"/>
                      <a:pt x="609600" y="726546"/>
                      <a:pt x="611187" y="733425"/>
                    </a:cubicBezTo>
                    <a:cubicBezTo>
                      <a:pt x="612774" y="740304"/>
                      <a:pt x="596899" y="750888"/>
                      <a:pt x="588962" y="758825"/>
                    </a:cubicBezTo>
                    <a:cubicBezTo>
                      <a:pt x="581025" y="766762"/>
                      <a:pt x="565679" y="770467"/>
                      <a:pt x="563562" y="781050"/>
                    </a:cubicBezTo>
                    <a:cubicBezTo>
                      <a:pt x="561445" y="791633"/>
                      <a:pt x="565679" y="813329"/>
                      <a:pt x="576262" y="822325"/>
                    </a:cubicBezTo>
                    <a:cubicBezTo>
                      <a:pt x="586845" y="831321"/>
                      <a:pt x="614891" y="837671"/>
                      <a:pt x="627062" y="835025"/>
                    </a:cubicBezTo>
                    <a:cubicBezTo>
                      <a:pt x="639233" y="832379"/>
                      <a:pt x="638174" y="809096"/>
                      <a:pt x="649287" y="806450"/>
                    </a:cubicBezTo>
                    <a:cubicBezTo>
                      <a:pt x="660400" y="803804"/>
                      <a:pt x="685799" y="820738"/>
                      <a:pt x="693737" y="819150"/>
                    </a:cubicBezTo>
                    <a:cubicBezTo>
                      <a:pt x="701675" y="817562"/>
                      <a:pt x="687387" y="796925"/>
                      <a:pt x="696912" y="796925"/>
                    </a:cubicBezTo>
                    <a:cubicBezTo>
                      <a:pt x="706437" y="796925"/>
                      <a:pt x="734483" y="813858"/>
                      <a:pt x="750887" y="819150"/>
                    </a:cubicBezTo>
                    <a:cubicBezTo>
                      <a:pt x="767291" y="824442"/>
                      <a:pt x="781050" y="809096"/>
                      <a:pt x="795337" y="828675"/>
                    </a:cubicBezTo>
                    <a:cubicBezTo>
                      <a:pt x="809624" y="848254"/>
                      <a:pt x="819679" y="921808"/>
                      <a:pt x="836612" y="936625"/>
                    </a:cubicBezTo>
                    <a:cubicBezTo>
                      <a:pt x="853545" y="951442"/>
                      <a:pt x="885295" y="928688"/>
                      <a:pt x="896937" y="917575"/>
                    </a:cubicBezTo>
                    <a:cubicBezTo>
                      <a:pt x="908579" y="906463"/>
                      <a:pt x="902758" y="885296"/>
                      <a:pt x="906462" y="869950"/>
                    </a:cubicBezTo>
                    <a:cubicBezTo>
                      <a:pt x="910166" y="854604"/>
                      <a:pt x="903816" y="836612"/>
                      <a:pt x="919162" y="825500"/>
                    </a:cubicBezTo>
                    <a:cubicBezTo>
                      <a:pt x="934508" y="814388"/>
                      <a:pt x="982133" y="802746"/>
                      <a:pt x="998537" y="803275"/>
                    </a:cubicBezTo>
                    <a:cubicBezTo>
                      <a:pt x="1014941" y="803804"/>
                      <a:pt x="1007533" y="825500"/>
                      <a:pt x="1017587" y="828675"/>
                    </a:cubicBezTo>
                    <a:cubicBezTo>
                      <a:pt x="1027641" y="831850"/>
                      <a:pt x="1046162" y="816504"/>
                      <a:pt x="1058862" y="822325"/>
                    </a:cubicBezTo>
                    <a:cubicBezTo>
                      <a:pt x="1071562" y="828146"/>
                      <a:pt x="1080558" y="854604"/>
                      <a:pt x="1093787" y="863600"/>
                    </a:cubicBezTo>
                    <a:cubicBezTo>
                      <a:pt x="1107016" y="872596"/>
                      <a:pt x="1124479" y="876829"/>
                      <a:pt x="1138237" y="876300"/>
                    </a:cubicBezTo>
                    <a:cubicBezTo>
                      <a:pt x="1151995" y="875771"/>
                      <a:pt x="1164166" y="867833"/>
                      <a:pt x="1176337" y="860425"/>
                    </a:cubicBezTo>
                    <a:cubicBezTo>
                      <a:pt x="1188508" y="853017"/>
                      <a:pt x="1213379" y="842962"/>
                      <a:pt x="1211262" y="831850"/>
                    </a:cubicBezTo>
                    <a:cubicBezTo>
                      <a:pt x="1209145" y="820738"/>
                      <a:pt x="1180570" y="805392"/>
                      <a:pt x="1163637" y="793750"/>
                    </a:cubicBezTo>
                    <a:cubicBezTo>
                      <a:pt x="1146704" y="782108"/>
                      <a:pt x="1121833" y="773642"/>
                      <a:pt x="1109662" y="762000"/>
                    </a:cubicBezTo>
                    <a:cubicBezTo>
                      <a:pt x="1097491" y="750358"/>
                      <a:pt x="1097491" y="732896"/>
                      <a:pt x="1090612" y="723900"/>
                    </a:cubicBezTo>
                    <a:cubicBezTo>
                      <a:pt x="1083733" y="714904"/>
                      <a:pt x="1075795" y="720725"/>
                      <a:pt x="1068387" y="708025"/>
                    </a:cubicBezTo>
                    <a:cubicBezTo>
                      <a:pt x="1060979" y="695325"/>
                      <a:pt x="1039812" y="663575"/>
                      <a:pt x="1046162" y="647700"/>
                    </a:cubicBezTo>
                    <a:cubicBezTo>
                      <a:pt x="1052512" y="631825"/>
                      <a:pt x="1098550" y="622300"/>
                      <a:pt x="1106487" y="612775"/>
                    </a:cubicBezTo>
                    <a:cubicBezTo>
                      <a:pt x="1114424" y="603250"/>
                      <a:pt x="1094845" y="608012"/>
                      <a:pt x="1093787" y="590550"/>
                    </a:cubicBezTo>
                    <a:cubicBezTo>
                      <a:pt x="1092729" y="573088"/>
                      <a:pt x="1091670" y="515938"/>
                      <a:pt x="1100137" y="508000"/>
                    </a:cubicBezTo>
                    <a:cubicBezTo>
                      <a:pt x="1108604" y="500063"/>
                      <a:pt x="1131887" y="546629"/>
                      <a:pt x="1144587" y="542925"/>
                    </a:cubicBezTo>
                    <a:cubicBezTo>
                      <a:pt x="1157287" y="539221"/>
                      <a:pt x="1164166" y="496888"/>
                      <a:pt x="1176337" y="485775"/>
                    </a:cubicBezTo>
                    <a:cubicBezTo>
                      <a:pt x="1188508" y="474662"/>
                      <a:pt x="1185333" y="475192"/>
                      <a:pt x="1217612" y="476250"/>
                    </a:cubicBezTo>
                    <a:cubicBezTo>
                      <a:pt x="1249891" y="477308"/>
                      <a:pt x="1339850" y="482600"/>
                      <a:pt x="1370012" y="492125"/>
                    </a:cubicBezTo>
                    <a:cubicBezTo>
                      <a:pt x="1400174" y="501650"/>
                      <a:pt x="1380066" y="529167"/>
                      <a:pt x="1398587" y="533400"/>
                    </a:cubicBezTo>
                    <a:cubicBezTo>
                      <a:pt x="1417108" y="537633"/>
                      <a:pt x="1470025" y="528637"/>
                      <a:pt x="1481137" y="517525"/>
                    </a:cubicBezTo>
                    <a:cubicBezTo>
                      <a:pt x="1492249" y="506413"/>
                      <a:pt x="1468437" y="480483"/>
                      <a:pt x="1465262" y="466725"/>
                    </a:cubicBezTo>
                    <a:cubicBezTo>
                      <a:pt x="1462087" y="452967"/>
                      <a:pt x="1453620" y="443442"/>
                      <a:pt x="1462087" y="434975"/>
                    </a:cubicBezTo>
                    <a:cubicBezTo>
                      <a:pt x="1470554" y="426508"/>
                      <a:pt x="1511829" y="434975"/>
                      <a:pt x="1516062" y="415925"/>
                    </a:cubicBezTo>
                    <a:cubicBezTo>
                      <a:pt x="1520295" y="396875"/>
                      <a:pt x="1504420" y="346604"/>
                      <a:pt x="1487487" y="320675"/>
                    </a:cubicBezTo>
                    <a:cubicBezTo>
                      <a:pt x="1470554" y="294746"/>
                      <a:pt x="1426104" y="280458"/>
                      <a:pt x="1414462" y="260350"/>
                    </a:cubicBezTo>
                    <a:cubicBezTo>
                      <a:pt x="1402820" y="240242"/>
                      <a:pt x="1426633" y="226483"/>
                      <a:pt x="1417637" y="200025"/>
                    </a:cubicBezTo>
                    <a:cubicBezTo>
                      <a:pt x="1408641" y="173567"/>
                      <a:pt x="1377420" y="117475"/>
                      <a:pt x="1360487" y="101600"/>
                    </a:cubicBezTo>
                    <a:cubicBezTo>
                      <a:pt x="1343554" y="85725"/>
                      <a:pt x="1326620" y="96308"/>
                      <a:pt x="1316037" y="104775"/>
                    </a:cubicBezTo>
                    <a:cubicBezTo>
                      <a:pt x="1305454" y="113242"/>
                      <a:pt x="1304395" y="139700"/>
                      <a:pt x="1296987" y="152400"/>
                    </a:cubicBezTo>
                    <a:cubicBezTo>
                      <a:pt x="1289579" y="165100"/>
                      <a:pt x="1276879" y="184679"/>
                      <a:pt x="1271587" y="180975"/>
                    </a:cubicBezTo>
                    <a:cubicBezTo>
                      <a:pt x="1266295" y="177271"/>
                      <a:pt x="1274233" y="148696"/>
                      <a:pt x="1265237" y="130175"/>
                    </a:cubicBezTo>
                    <a:cubicBezTo>
                      <a:pt x="1256241" y="111654"/>
                      <a:pt x="1231370" y="89958"/>
                      <a:pt x="1217612" y="69850"/>
                    </a:cubicBezTo>
                    <a:cubicBezTo>
                      <a:pt x="1203854" y="49742"/>
                      <a:pt x="1195916" y="7938"/>
                      <a:pt x="1182687" y="9525"/>
                    </a:cubicBezTo>
                    <a:cubicBezTo>
                      <a:pt x="1169458" y="11112"/>
                      <a:pt x="1147233" y="60854"/>
                      <a:pt x="1138237" y="79375"/>
                    </a:cubicBezTo>
                    <a:cubicBezTo>
                      <a:pt x="1129241" y="97896"/>
                      <a:pt x="1136649" y="110067"/>
                      <a:pt x="1128712" y="120650"/>
                    </a:cubicBezTo>
                    <a:cubicBezTo>
                      <a:pt x="1120775" y="131233"/>
                      <a:pt x="1101724" y="136525"/>
                      <a:pt x="1090612" y="142875"/>
                    </a:cubicBezTo>
                    <a:cubicBezTo>
                      <a:pt x="1079500" y="149225"/>
                      <a:pt x="1070504" y="164571"/>
                      <a:pt x="1062037" y="158750"/>
                    </a:cubicBezTo>
                    <a:cubicBezTo>
                      <a:pt x="1053570" y="152929"/>
                      <a:pt x="1059920" y="118004"/>
                      <a:pt x="1039812" y="107950"/>
                    </a:cubicBezTo>
                    <a:cubicBezTo>
                      <a:pt x="1019704" y="97896"/>
                      <a:pt x="960966" y="97367"/>
                      <a:pt x="941387" y="98425"/>
                    </a:cubicBezTo>
                    <a:cubicBezTo>
                      <a:pt x="921808" y="99483"/>
                      <a:pt x="930804" y="110067"/>
                      <a:pt x="922337" y="114300"/>
                    </a:cubicBezTo>
                    <a:cubicBezTo>
                      <a:pt x="913870" y="118533"/>
                      <a:pt x="905404" y="133350"/>
                      <a:pt x="890587" y="123825"/>
                    </a:cubicBezTo>
                    <a:cubicBezTo>
                      <a:pt x="875770" y="114300"/>
                      <a:pt x="851958" y="66146"/>
                      <a:pt x="833437" y="57150"/>
                    </a:cubicBezTo>
                    <a:cubicBezTo>
                      <a:pt x="814916" y="48154"/>
                      <a:pt x="790045" y="75671"/>
                      <a:pt x="779462" y="69850"/>
                    </a:cubicBezTo>
                    <a:cubicBezTo>
                      <a:pt x="768879" y="64029"/>
                      <a:pt x="777875" y="33338"/>
                      <a:pt x="769937" y="22225"/>
                    </a:cubicBezTo>
                    <a:cubicBezTo>
                      <a:pt x="762000" y="11113"/>
                      <a:pt x="745066" y="0"/>
                      <a:pt x="731837" y="3175"/>
                    </a:cubicBezTo>
                    <a:cubicBezTo>
                      <a:pt x="718608" y="6350"/>
                      <a:pt x="706437" y="35983"/>
                      <a:pt x="690562" y="41275"/>
                    </a:cubicBezTo>
                    <a:cubicBezTo>
                      <a:pt x="674687" y="46567"/>
                      <a:pt x="652991" y="38629"/>
                      <a:pt x="636587" y="34925"/>
                    </a:cubicBezTo>
                    <a:cubicBezTo>
                      <a:pt x="620183" y="31221"/>
                      <a:pt x="574674" y="6879"/>
                      <a:pt x="560387" y="12700"/>
                    </a:cubicBezTo>
                    <a:close/>
                  </a:path>
                </a:pathLst>
              </a:custGeom>
              <a:solidFill>
                <a:srgbClr val="8EA149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/>
              </a:p>
            </p:txBody>
          </p:sp>
          <p:pic>
            <p:nvPicPr>
              <p:cNvPr id="97" name="Рисунок 12" descr="170344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48064" y="5085184"/>
                <a:ext cx="391484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8" name="Рисунок 13" descr="38481831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96136" y="5445224"/>
                <a:ext cx="171391" cy="226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9" name="Рисунок 13" descr="38481831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76056" y="5589240"/>
                <a:ext cx="171391" cy="226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100" name="Прямая соединительная линия 99"/>
              <p:cNvCxnSpPr>
                <a:stCxn id="101" idx="1"/>
              </p:cNvCxnSpPr>
              <p:nvPr/>
            </p:nvCxnSpPr>
            <p:spPr>
              <a:xfrm flipH="1" flipV="1">
                <a:off x="5467482" y="5324653"/>
                <a:ext cx="1408774" cy="29057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6876255" y="5085188"/>
                <a:ext cx="1594818" cy="1060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F57B17"/>
                    </a:solidFill>
                    <a:latin typeface="Bahnschrift Condensed" pitchFamily="34" charset="0"/>
                  </a:rPr>
                  <a:t>Ц</a:t>
                </a:r>
                <a:r>
                  <a:rPr lang="ru-RU" sz="1600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ентральная </a:t>
                </a:r>
                <a:r>
                  <a:rPr lang="ru-RU" sz="1600" b="1" dirty="0" smtClean="0">
                    <a:solidFill>
                      <a:srgbClr val="F57B17"/>
                    </a:solidFill>
                    <a:latin typeface="Bahnschrift Condensed" pitchFamily="34" charset="0"/>
                  </a:rPr>
                  <a:t>О</a:t>
                </a:r>
                <a:r>
                  <a:rPr lang="ru-RU" sz="1600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кружная </a:t>
                </a:r>
                <a:r>
                  <a:rPr lang="ru-RU" sz="1600" b="1" dirty="0" smtClean="0">
                    <a:solidFill>
                      <a:srgbClr val="F57B17"/>
                    </a:solidFill>
                    <a:latin typeface="Bahnschrift Condensed" pitchFamily="34" charset="0"/>
                  </a:rPr>
                  <a:t>Б</a:t>
                </a:r>
                <a:r>
                  <a:rPr lang="ru-RU" sz="1600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ольница</a:t>
                </a:r>
                <a:endParaRPr lang="ru-RU" sz="1600" b="1" dirty="0">
                  <a:solidFill>
                    <a:srgbClr val="1A4652"/>
                  </a:solidFill>
                  <a:latin typeface="Bahnschrift Condensed" pitchFamily="34" charset="0"/>
                </a:endParaRPr>
              </a:p>
            </p:txBody>
          </p:sp>
          <p:cxnSp>
            <p:nvCxnSpPr>
              <p:cNvPr id="102" name="Прямая соединительная линия 101"/>
              <p:cNvCxnSpPr>
                <a:endCxn id="98" idx="3"/>
              </p:cNvCxnSpPr>
              <p:nvPr/>
            </p:nvCxnSpPr>
            <p:spPr>
              <a:xfrm flipH="1" flipV="1">
                <a:off x="5967527" y="5558573"/>
                <a:ext cx="535676" cy="61265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>
                <a:endCxn id="99" idx="3"/>
              </p:cNvCxnSpPr>
              <p:nvPr/>
            </p:nvCxnSpPr>
            <p:spPr>
              <a:xfrm flipH="1" flipV="1">
                <a:off x="5247447" y="5702590"/>
                <a:ext cx="1152184" cy="560496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/>
              <p:cNvSpPr txBox="1"/>
              <p:nvPr/>
            </p:nvSpPr>
            <p:spPr>
              <a:xfrm>
                <a:off x="5778198" y="6263086"/>
                <a:ext cx="1630657" cy="431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1A4652"/>
                    </a:solidFill>
                    <a:latin typeface="Bahnschrift Condensed" pitchFamily="34" charset="0"/>
                  </a:rPr>
                  <a:t>филиалы </a:t>
                </a:r>
                <a:r>
                  <a:rPr lang="ru-RU" sz="1600" b="1" dirty="0">
                    <a:solidFill>
                      <a:srgbClr val="1A4652"/>
                    </a:solidFill>
                    <a:latin typeface="Bahnschrift Condensed" pitchFamily="34" charset="0"/>
                  </a:rPr>
                  <a:t>ЦОБ</a:t>
                </a:r>
              </a:p>
            </p:txBody>
          </p:sp>
        </p:grpSp>
        <p:sp>
          <p:nvSpPr>
            <p:cNvPr id="91" name="Кольцо 90"/>
            <p:cNvSpPr/>
            <p:nvPr/>
          </p:nvSpPr>
          <p:spPr bwMode="auto">
            <a:xfrm rot="1163672">
              <a:off x="6240200" y="5199417"/>
              <a:ext cx="1332828" cy="1235527"/>
            </a:xfrm>
            <a:prstGeom prst="donut">
              <a:avLst>
                <a:gd name="adj" fmla="val 2514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92" name="Прямая со стрелкой 91"/>
            <p:cNvCxnSpPr>
              <a:stCxn id="97" idx="1"/>
              <a:endCxn id="91" idx="3"/>
            </p:cNvCxnSpPr>
            <p:nvPr/>
          </p:nvCxnSpPr>
          <p:spPr>
            <a:xfrm flipH="1">
              <a:off x="6317071" y="5568508"/>
              <a:ext cx="404882" cy="50422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 rot="18908818">
              <a:off x="6220184" y="5527906"/>
              <a:ext cx="720080" cy="22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accent2">
                      <a:lumMod val="50000"/>
                    </a:schemeClr>
                  </a:solidFill>
                </a:rPr>
                <a:t>45 км</a:t>
              </a:r>
              <a:endParaRPr lang="ru-RU" sz="1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15" name="Штриховая стрелка вправо 114"/>
          <p:cNvSpPr/>
          <p:nvPr/>
        </p:nvSpPr>
        <p:spPr>
          <a:xfrm rot="5400000">
            <a:off x="7416316" y="4041068"/>
            <a:ext cx="576064" cy="936104"/>
          </a:xfrm>
          <a:prstGeom prst="stripedRightArrow">
            <a:avLst/>
          </a:prstGeom>
          <a:solidFill>
            <a:srgbClr val="EE6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TextBox 120"/>
          <p:cNvSpPr txBox="1"/>
          <p:nvPr/>
        </p:nvSpPr>
        <p:spPr>
          <a:xfrm>
            <a:off x="7452320" y="2924944"/>
            <a:ext cx="1108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57B17"/>
                </a:solidFill>
                <a:latin typeface="Bahnschrift Condensed" pitchFamily="34" charset="0"/>
              </a:rPr>
              <a:t>Ц</a:t>
            </a:r>
            <a:r>
              <a:rPr lang="ru-RU" sz="1600" b="1" dirty="0" smtClean="0">
                <a:solidFill>
                  <a:srgbClr val="1A4652"/>
                </a:solidFill>
                <a:latin typeface="Bahnschrift Condensed" pitchFamily="34" charset="0"/>
              </a:rPr>
              <a:t>ентральная </a:t>
            </a:r>
            <a:r>
              <a:rPr lang="ru-RU" sz="1600" b="1" dirty="0" smtClean="0">
                <a:solidFill>
                  <a:srgbClr val="F57B17"/>
                </a:solidFill>
                <a:latin typeface="Bahnschrift Condensed" pitchFamily="34" charset="0"/>
              </a:rPr>
              <a:t>Р</a:t>
            </a:r>
            <a:r>
              <a:rPr lang="ru-RU" sz="1600" b="1" dirty="0" smtClean="0">
                <a:solidFill>
                  <a:srgbClr val="1A4652"/>
                </a:solidFill>
                <a:latin typeface="Bahnschrift Condensed" pitchFamily="34" charset="0"/>
              </a:rPr>
              <a:t>айонная </a:t>
            </a:r>
            <a:r>
              <a:rPr lang="ru-RU" sz="1600" b="1" dirty="0" smtClean="0">
                <a:solidFill>
                  <a:srgbClr val="F57B17"/>
                </a:solidFill>
                <a:latin typeface="Bahnschrift Condensed" pitchFamily="34" charset="0"/>
              </a:rPr>
              <a:t>Б</a:t>
            </a:r>
            <a:r>
              <a:rPr lang="ru-RU" sz="1600" b="1" dirty="0" smtClean="0">
                <a:solidFill>
                  <a:srgbClr val="1A4652"/>
                </a:solidFill>
                <a:latin typeface="Bahnschrift Condensed" pitchFamily="34" charset="0"/>
              </a:rPr>
              <a:t>ольница</a:t>
            </a:r>
            <a:endParaRPr lang="ru-RU" sz="1600" b="1" dirty="0">
              <a:solidFill>
                <a:srgbClr val="1A4652"/>
              </a:solidFill>
              <a:latin typeface="Bahnschrif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решение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980728"/>
            <a:ext cx="54006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E6E04"/>
                </a:solidFill>
                <a:latin typeface="Bahnschrift Condensed" pitchFamily="34" charset="0"/>
              </a:rPr>
              <a:t>организация медицинских округов  (пилот)</a:t>
            </a:r>
            <a:endParaRPr lang="ru-RU" sz="2400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grpSp>
        <p:nvGrpSpPr>
          <p:cNvPr id="45" name="Группа 20"/>
          <p:cNvGrpSpPr/>
          <p:nvPr/>
        </p:nvGrpSpPr>
        <p:grpSpPr>
          <a:xfrm>
            <a:off x="179512" y="1628800"/>
            <a:ext cx="5093051" cy="2664296"/>
            <a:chOff x="1331640" y="1772816"/>
            <a:chExt cx="6912769" cy="432048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6" name="Овал 45"/>
            <p:cNvSpPr>
              <a:spLocks noChangeArrowheads="1"/>
            </p:cNvSpPr>
            <p:nvPr/>
          </p:nvSpPr>
          <p:spPr bwMode="auto">
            <a:xfrm>
              <a:off x="4013564" y="2804393"/>
              <a:ext cx="69514" cy="72170"/>
            </a:xfrm>
            <a:prstGeom prst="ellipse">
              <a:avLst/>
            </a:prstGeom>
            <a:grpFill/>
            <a:ln w="19050" algn="ctr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>
              <a:outerShdw dist="38100" dir="8100000" algn="tr" rotWithShape="0">
                <a:srgbClr val="000000">
                  <a:alpha val="39999"/>
                </a:srgbClr>
              </a:outerShdw>
            </a:effectLst>
          </p:spPr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3475062" y="2178112"/>
              <a:ext cx="1048628" cy="1275008"/>
            </a:xfrm>
            <a:custGeom>
              <a:avLst/>
              <a:gdLst>
                <a:gd name="connsiteX0" fmla="*/ 292629 w 1029758"/>
                <a:gd name="connsiteY0" fmla="*/ 137583 h 1177925"/>
                <a:gd name="connsiteX1" fmla="*/ 352954 w 1029758"/>
                <a:gd name="connsiteY1" fmla="*/ 274108 h 1177925"/>
                <a:gd name="connsiteX2" fmla="*/ 181504 w 1029758"/>
                <a:gd name="connsiteY2" fmla="*/ 356658 h 1177925"/>
                <a:gd name="connsiteX3" fmla="*/ 133879 w 1029758"/>
                <a:gd name="connsiteY3" fmla="*/ 328083 h 1177925"/>
                <a:gd name="connsiteX4" fmla="*/ 64029 w 1029758"/>
                <a:gd name="connsiteY4" fmla="*/ 366183 h 1177925"/>
                <a:gd name="connsiteX5" fmla="*/ 89429 w 1029758"/>
                <a:gd name="connsiteY5" fmla="*/ 480483 h 1177925"/>
                <a:gd name="connsiteX6" fmla="*/ 13229 w 1029758"/>
                <a:gd name="connsiteY6" fmla="*/ 537633 h 1177925"/>
                <a:gd name="connsiteX7" fmla="*/ 10054 w 1029758"/>
                <a:gd name="connsiteY7" fmla="*/ 572558 h 1177925"/>
                <a:gd name="connsiteX8" fmla="*/ 54504 w 1029758"/>
                <a:gd name="connsiteY8" fmla="*/ 597958 h 1177925"/>
                <a:gd name="connsiteX9" fmla="*/ 54504 w 1029758"/>
                <a:gd name="connsiteY9" fmla="*/ 658283 h 1177925"/>
                <a:gd name="connsiteX10" fmla="*/ 108479 w 1029758"/>
                <a:gd name="connsiteY10" fmla="*/ 677333 h 1177925"/>
                <a:gd name="connsiteX11" fmla="*/ 149754 w 1029758"/>
                <a:gd name="connsiteY11" fmla="*/ 855133 h 1177925"/>
                <a:gd name="connsiteX12" fmla="*/ 210079 w 1029758"/>
                <a:gd name="connsiteY12" fmla="*/ 944033 h 1177925"/>
                <a:gd name="connsiteX13" fmla="*/ 279929 w 1029758"/>
                <a:gd name="connsiteY13" fmla="*/ 1032933 h 1177925"/>
                <a:gd name="connsiteX14" fmla="*/ 318029 w 1029758"/>
                <a:gd name="connsiteY14" fmla="*/ 1045633 h 1177925"/>
                <a:gd name="connsiteX15" fmla="*/ 359304 w 1029758"/>
                <a:gd name="connsiteY15" fmla="*/ 1026583 h 1177925"/>
                <a:gd name="connsiteX16" fmla="*/ 368829 w 1029758"/>
                <a:gd name="connsiteY16" fmla="*/ 1032933 h 1177925"/>
                <a:gd name="connsiteX17" fmla="*/ 356129 w 1029758"/>
                <a:gd name="connsiteY17" fmla="*/ 1055158 h 1177925"/>
                <a:gd name="connsiteX18" fmla="*/ 372004 w 1029758"/>
                <a:gd name="connsiteY18" fmla="*/ 1093258 h 1177925"/>
                <a:gd name="connsiteX19" fmla="*/ 372004 w 1029758"/>
                <a:gd name="connsiteY19" fmla="*/ 1125008 h 1177925"/>
                <a:gd name="connsiteX20" fmla="*/ 413279 w 1029758"/>
                <a:gd name="connsiteY20" fmla="*/ 1172633 h 1177925"/>
                <a:gd name="connsiteX21" fmla="*/ 473604 w 1029758"/>
                <a:gd name="connsiteY21" fmla="*/ 1156758 h 1177925"/>
                <a:gd name="connsiteX22" fmla="*/ 499004 w 1029758"/>
                <a:gd name="connsiteY22" fmla="*/ 1093258 h 1177925"/>
                <a:gd name="connsiteX23" fmla="*/ 546629 w 1029758"/>
                <a:gd name="connsiteY23" fmla="*/ 1083733 h 1177925"/>
                <a:gd name="connsiteX24" fmla="*/ 546629 w 1029758"/>
                <a:gd name="connsiteY24" fmla="*/ 1045633 h 1177925"/>
                <a:gd name="connsiteX25" fmla="*/ 575204 w 1029758"/>
                <a:gd name="connsiteY25" fmla="*/ 1029758 h 1177925"/>
                <a:gd name="connsiteX26" fmla="*/ 594254 w 1029758"/>
                <a:gd name="connsiteY26" fmla="*/ 1029758 h 1177925"/>
                <a:gd name="connsiteX27" fmla="*/ 629179 w 1029758"/>
                <a:gd name="connsiteY27" fmla="*/ 985308 h 1177925"/>
                <a:gd name="connsiteX28" fmla="*/ 654579 w 1029758"/>
                <a:gd name="connsiteY28" fmla="*/ 998008 h 1177925"/>
                <a:gd name="connsiteX29" fmla="*/ 670454 w 1029758"/>
                <a:gd name="connsiteY29" fmla="*/ 994833 h 1177925"/>
                <a:gd name="connsiteX30" fmla="*/ 679979 w 1029758"/>
                <a:gd name="connsiteY30" fmla="*/ 956733 h 1177925"/>
                <a:gd name="connsiteX31" fmla="*/ 711729 w 1029758"/>
                <a:gd name="connsiteY31" fmla="*/ 947208 h 1177925"/>
                <a:gd name="connsiteX32" fmla="*/ 711729 w 1029758"/>
                <a:gd name="connsiteY32" fmla="*/ 924983 h 1177925"/>
                <a:gd name="connsiteX33" fmla="*/ 730779 w 1029758"/>
                <a:gd name="connsiteY33" fmla="*/ 918633 h 1177925"/>
                <a:gd name="connsiteX34" fmla="*/ 768879 w 1029758"/>
                <a:gd name="connsiteY34" fmla="*/ 937683 h 1177925"/>
                <a:gd name="connsiteX35" fmla="*/ 848254 w 1029758"/>
                <a:gd name="connsiteY35" fmla="*/ 950383 h 1177925"/>
                <a:gd name="connsiteX36" fmla="*/ 845079 w 1029758"/>
                <a:gd name="connsiteY36" fmla="*/ 915458 h 1177925"/>
                <a:gd name="connsiteX37" fmla="*/ 873654 w 1029758"/>
                <a:gd name="connsiteY37" fmla="*/ 896408 h 1177925"/>
                <a:gd name="connsiteX38" fmla="*/ 918104 w 1029758"/>
                <a:gd name="connsiteY38" fmla="*/ 855133 h 1177925"/>
                <a:gd name="connsiteX39" fmla="*/ 908579 w 1029758"/>
                <a:gd name="connsiteY39" fmla="*/ 829733 h 1177925"/>
                <a:gd name="connsiteX40" fmla="*/ 921279 w 1029758"/>
                <a:gd name="connsiteY40" fmla="*/ 794808 h 1177925"/>
                <a:gd name="connsiteX41" fmla="*/ 902229 w 1029758"/>
                <a:gd name="connsiteY41" fmla="*/ 775758 h 1177925"/>
                <a:gd name="connsiteX42" fmla="*/ 902229 w 1029758"/>
                <a:gd name="connsiteY42" fmla="*/ 747183 h 1177925"/>
                <a:gd name="connsiteX43" fmla="*/ 883179 w 1029758"/>
                <a:gd name="connsiteY43" fmla="*/ 728133 h 1177925"/>
                <a:gd name="connsiteX44" fmla="*/ 911754 w 1029758"/>
                <a:gd name="connsiteY44" fmla="*/ 712258 h 1177925"/>
                <a:gd name="connsiteX45" fmla="*/ 911754 w 1029758"/>
                <a:gd name="connsiteY45" fmla="*/ 655108 h 1177925"/>
                <a:gd name="connsiteX46" fmla="*/ 933979 w 1029758"/>
                <a:gd name="connsiteY46" fmla="*/ 632883 h 1177925"/>
                <a:gd name="connsiteX47" fmla="*/ 959379 w 1029758"/>
                <a:gd name="connsiteY47" fmla="*/ 556683 h 1177925"/>
                <a:gd name="connsiteX48" fmla="*/ 1007004 w 1029758"/>
                <a:gd name="connsiteY48" fmla="*/ 467783 h 1177925"/>
                <a:gd name="connsiteX49" fmla="*/ 1019704 w 1029758"/>
                <a:gd name="connsiteY49" fmla="*/ 407458 h 1177925"/>
                <a:gd name="connsiteX50" fmla="*/ 946679 w 1029758"/>
                <a:gd name="connsiteY50" fmla="*/ 343958 h 1177925"/>
                <a:gd name="connsiteX51" fmla="*/ 924454 w 1029758"/>
                <a:gd name="connsiteY51" fmla="*/ 347133 h 1177925"/>
                <a:gd name="connsiteX52" fmla="*/ 889529 w 1029758"/>
                <a:gd name="connsiteY52" fmla="*/ 309033 h 1177925"/>
                <a:gd name="connsiteX53" fmla="*/ 886354 w 1029758"/>
                <a:gd name="connsiteY53" fmla="*/ 232833 h 1177925"/>
                <a:gd name="connsiteX54" fmla="*/ 873654 w 1029758"/>
                <a:gd name="connsiteY54" fmla="*/ 162983 h 1177925"/>
                <a:gd name="connsiteX55" fmla="*/ 860954 w 1029758"/>
                <a:gd name="connsiteY55" fmla="*/ 102658 h 1177925"/>
                <a:gd name="connsiteX56" fmla="*/ 835554 w 1029758"/>
                <a:gd name="connsiteY56" fmla="*/ 109008 h 1177925"/>
                <a:gd name="connsiteX57" fmla="*/ 819679 w 1029758"/>
                <a:gd name="connsiteY57" fmla="*/ 140758 h 1177925"/>
                <a:gd name="connsiteX58" fmla="*/ 768879 w 1029758"/>
                <a:gd name="connsiteY58" fmla="*/ 124883 h 1177925"/>
                <a:gd name="connsiteX59" fmla="*/ 740304 w 1029758"/>
                <a:gd name="connsiteY59" fmla="*/ 70908 h 1177925"/>
                <a:gd name="connsiteX60" fmla="*/ 699029 w 1029758"/>
                <a:gd name="connsiteY60" fmla="*/ 64558 h 1177925"/>
                <a:gd name="connsiteX61" fmla="*/ 679979 w 1029758"/>
                <a:gd name="connsiteY61" fmla="*/ 45508 h 1177925"/>
                <a:gd name="connsiteX62" fmla="*/ 664104 w 1029758"/>
                <a:gd name="connsiteY62" fmla="*/ 45508 h 1177925"/>
                <a:gd name="connsiteX63" fmla="*/ 632354 w 1029758"/>
                <a:gd name="connsiteY63" fmla="*/ 29633 h 1177925"/>
                <a:gd name="connsiteX64" fmla="*/ 600604 w 1029758"/>
                <a:gd name="connsiteY64" fmla="*/ 4233 h 1177925"/>
                <a:gd name="connsiteX65" fmla="*/ 514879 w 1029758"/>
                <a:gd name="connsiteY65" fmla="*/ 4233 h 1177925"/>
                <a:gd name="connsiteX66" fmla="*/ 483129 w 1029758"/>
                <a:gd name="connsiteY66" fmla="*/ 13758 h 1177925"/>
                <a:gd name="connsiteX67" fmla="*/ 460904 w 1029758"/>
                <a:gd name="connsiteY67" fmla="*/ 26458 h 1177925"/>
                <a:gd name="connsiteX68" fmla="*/ 435504 w 1029758"/>
                <a:gd name="connsiteY68" fmla="*/ 45508 h 1177925"/>
                <a:gd name="connsiteX69" fmla="*/ 413279 w 1029758"/>
                <a:gd name="connsiteY69" fmla="*/ 67733 h 1177925"/>
                <a:gd name="connsiteX70" fmla="*/ 375179 w 1029758"/>
                <a:gd name="connsiteY70" fmla="*/ 99483 h 1177925"/>
                <a:gd name="connsiteX71" fmla="*/ 292629 w 1029758"/>
                <a:gd name="connsiteY71" fmla="*/ 137583 h 117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029758" h="1177925">
                  <a:moveTo>
                    <a:pt x="292629" y="137583"/>
                  </a:moveTo>
                  <a:cubicBezTo>
                    <a:pt x="288925" y="166687"/>
                    <a:pt x="371475" y="237596"/>
                    <a:pt x="352954" y="274108"/>
                  </a:cubicBezTo>
                  <a:cubicBezTo>
                    <a:pt x="334433" y="310621"/>
                    <a:pt x="218016" y="347662"/>
                    <a:pt x="181504" y="356658"/>
                  </a:cubicBezTo>
                  <a:cubicBezTo>
                    <a:pt x="144992" y="365654"/>
                    <a:pt x="153458" y="326496"/>
                    <a:pt x="133879" y="328083"/>
                  </a:cubicBezTo>
                  <a:cubicBezTo>
                    <a:pt x="114300" y="329670"/>
                    <a:pt x="71437" y="340783"/>
                    <a:pt x="64029" y="366183"/>
                  </a:cubicBezTo>
                  <a:cubicBezTo>
                    <a:pt x="56621" y="391583"/>
                    <a:pt x="97896" y="451908"/>
                    <a:pt x="89429" y="480483"/>
                  </a:cubicBezTo>
                  <a:cubicBezTo>
                    <a:pt x="80962" y="509058"/>
                    <a:pt x="26458" y="522287"/>
                    <a:pt x="13229" y="537633"/>
                  </a:cubicBezTo>
                  <a:cubicBezTo>
                    <a:pt x="0" y="552979"/>
                    <a:pt x="3175" y="562504"/>
                    <a:pt x="10054" y="572558"/>
                  </a:cubicBezTo>
                  <a:cubicBezTo>
                    <a:pt x="16933" y="582612"/>
                    <a:pt x="47096" y="583671"/>
                    <a:pt x="54504" y="597958"/>
                  </a:cubicBezTo>
                  <a:cubicBezTo>
                    <a:pt x="61912" y="612245"/>
                    <a:pt x="45508" y="645054"/>
                    <a:pt x="54504" y="658283"/>
                  </a:cubicBezTo>
                  <a:cubicBezTo>
                    <a:pt x="63500" y="671512"/>
                    <a:pt x="92604" y="644525"/>
                    <a:pt x="108479" y="677333"/>
                  </a:cubicBezTo>
                  <a:cubicBezTo>
                    <a:pt x="124354" y="710141"/>
                    <a:pt x="132821" y="810683"/>
                    <a:pt x="149754" y="855133"/>
                  </a:cubicBezTo>
                  <a:cubicBezTo>
                    <a:pt x="166687" y="899583"/>
                    <a:pt x="188383" y="914400"/>
                    <a:pt x="210079" y="944033"/>
                  </a:cubicBezTo>
                  <a:cubicBezTo>
                    <a:pt x="231775" y="973666"/>
                    <a:pt x="261937" y="1016000"/>
                    <a:pt x="279929" y="1032933"/>
                  </a:cubicBezTo>
                  <a:cubicBezTo>
                    <a:pt x="297921" y="1049866"/>
                    <a:pt x="304800" y="1046691"/>
                    <a:pt x="318029" y="1045633"/>
                  </a:cubicBezTo>
                  <a:cubicBezTo>
                    <a:pt x="331258" y="1044575"/>
                    <a:pt x="350837" y="1028700"/>
                    <a:pt x="359304" y="1026583"/>
                  </a:cubicBezTo>
                  <a:cubicBezTo>
                    <a:pt x="367771" y="1024466"/>
                    <a:pt x="369358" y="1028171"/>
                    <a:pt x="368829" y="1032933"/>
                  </a:cubicBezTo>
                  <a:cubicBezTo>
                    <a:pt x="368300" y="1037696"/>
                    <a:pt x="355600" y="1045104"/>
                    <a:pt x="356129" y="1055158"/>
                  </a:cubicBezTo>
                  <a:cubicBezTo>
                    <a:pt x="356658" y="1065212"/>
                    <a:pt x="369358" y="1081616"/>
                    <a:pt x="372004" y="1093258"/>
                  </a:cubicBezTo>
                  <a:cubicBezTo>
                    <a:pt x="374650" y="1104900"/>
                    <a:pt x="365125" y="1111779"/>
                    <a:pt x="372004" y="1125008"/>
                  </a:cubicBezTo>
                  <a:cubicBezTo>
                    <a:pt x="378883" y="1138237"/>
                    <a:pt x="396346" y="1167341"/>
                    <a:pt x="413279" y="1172633"/>
                  </a:cubicBezTo>
                  <a:cubicBezTo>
                    <a:pt x="430212" y="1177925"/>
                    <a:pt x="459317" y="1169987"/>
                    <a:pt x="473604" y="1156758"/>
                  </a:cubicBezTo>
                  <a:cubicBezTo>
                    <a:pt x="487892" y="1143529"/>
                    <a:pt x="486833" y="1105429"/>
                    <a:pt x="499004" y="1093258"/>
                  </a:cubicBezTo>
                  <a:cubicBezTo>
                    <a:pt x="511175" y="1081087"/>
                    <a:pt x="538692" y="1091670"/>
                    <a:pt x="546629" y="1083733"/>
                  </a:cubicBezTo>
                  <a:cubicBezTo>
                    <a:pt x="554566" y="1075796"/>
                    <a:pt x="541867" y="1054629"/>
                    <a:pt x="546629" y="1045633"/>
                  </a:cubicBezTo>
                  <a:cubicBezTo>
                    <a:pt x="551391" y="1036637"/>
                    <a:pt x="567267" y="1032404"/>
                    <a:pt x="575204" y="1029758"/>
                  </a:cubicBezTo>
                  <a:cubicBezTo>
                    <a:pt x="583141" y="1027112"/>
                    <a:pt x="585258" y="1037166"/>
                    <a:pt x="594254" y="1029758"/>
                  </a:cubicBezTo>
                  <a:cubicBezTo>
                    <a:pt x="603250" y="1022350"/>
                    <a:pt x="619125" y="990600"/>
                    <a:pt x="629179" y="985308"/>
                  </a:cubicBezTo>
                  <a:cubicBezTo>
                    <a:pt x="639233" y="980016"/>
                    <a:pt x="647700" y="996421"/>
                    <a:pt x="654579" y="998008"/>
                  </a:cubicBezTo>
                  <a:cubicBezTo>
                    <a:pt x="661458" y="999595"/>
                    <a:pt x="666221" y="1001712"/>
                    <a:pt x="670454" y="994833"/>
                  </a:cubicBezTo>
                  <a:cubicBezTo>
                    <a:pt x="674687" y="987954"/>
                    <a:pt x="673100" y="964671"/>
                    <a:pt x="679979" y="956733"/>
                  </a:cubicBezTo>
                  <a:cubicBezTo>
                    <a:pt x="686858" y="948795"/>
                    <a:pt x="706437" y="952500"/>
                    <a:pt x="711729" y="947208"/>
                  </a:cubicBezTo>
                  <a:cubicBezTo>
                    <a:pt x="717021" y="941916"/>
                    <a:pt x="708554" y="929745"/>
                    <a:pt x="711729" y="924983"/>
                  </a:cubicBezTo>
                  <a:cubicBezTo>
                    <a:pt x="714904" y="920221"/>
                    <a:pt x="721254" y="916516"/>
                    <a:pt x="730779" y="918633"/>
                  </a:cubicBezTo>
                  <a:cubicBezTo>
                    <a:pt x="740304" y="920750"/>
                    <a:pt x="749300" y="932391"/>
                    <a:pt x="768879" y="937683"/>
                  </a:cubicBezTo>
                  <a:cubicBezTo>
                    <a:pt x="788458" y="942975"/>
                    <a:pt x="835554" y="954087"/>
                    <a:pt x="848254" y="950383"/>
                  </a:cubicBezTo>
                  <a:cubicBezTo>
                    <a:pt x="860954" y="946679"/>
                    <a:pt x="840846" y="924454"/>
                    <a:pt x="845079" y="915458"/>
                  </a:cubicBezTo>
                  <a:cubicBezTo>
                    <a:pt x="849312" y="906462"/>
                    <a:pt x="861483" y="906462"/>
                    <a:pt x="873654" y="896408"/>
                  </a:cubicBezTo>
                  <a:cubicBezTo>
                    <a:pt x="885825" y="886354"/>
                    <a:pt x="912283" y="866245"/>
                    <a:pt x="918104" y="855133"/>
                  </a:cubicBezTo>
                  <a:cubicBezTo>
                    <a:pt x="923925" y="844021"/>
                    <a:pt x="908050" y="839787"/>
                    <a:pt x="908579" y="829733"/>
                  </a:cubicBezTo>
                  <a:cubicBezTo>
                    <a:pt x="909108" y="819679"/>
                    <a:pt x="922337" y="803804"/>
                    <a:pt x="921279" y="794808"/>
                  </a:cubicBezTo>
                  <a:cubicBezTo>
                    <a:pt x="920221" y="785812"/>
                    <a:pt x="905404" y="783696"/>
                    <a:pt x="902229" y="775758"/>
                  </a:cubicBezTo>
                  <a:cubicBezTo>
                    <a:pt x="899054" y="767820"/>
                    <a:pt x="905404" y="755121"/>
                    <a:pt x="902229" y="747183"/>
                  </a:cubicBezTo>
                  <a:cubicBezTo>
                    <a:pt x="899054" y="739245"/>
                    <a:pt x="881592" y="733954"/>
                    <a:pt x="883179" y="728133"/>
                  </a:cubicBezTo>
                  <a:cubicBezTo>
                    <a:pt x="884767" y="722312"/>
                    <a:pt x="906992" y="724429"/>
                    <a:pt x="911754" y="712258"/>
                  </a:cubicBezTo>
                  <a:cubicBezTo>
                    <a:pt x="916516" y="700087"/>
                    <a:pt x="908050" y="668337"/>
                    <a:pt x="911754" y="655108"/>
                  </a:cubicBezTo>
                  <a:cubicBezTo>
                    <a:pt x="915458" y="641879"/>
                    <a:pt x="926042" y="649287"/>
                    <a:pt x="933979" y="632883"/>
                  </a:cubicBezTo>
                  <a:cubicBezTo>
                    <a:pt x="941917" y="616479"/>
                    <a:pt x="947208" y="584200"/>
                    <a:pt x="959379" y="556683"/>
                  </a:cubicBezTo>
                  <a:cubicBezTo>
                    <a:pt x="971550" y="529166"/>
                    <a:pt x="996950" y="492654"/>
                    <a:pt x="1007004" y="467783"/>
                  </a:cubicBezTo>
                  <a:cubicBezTo>
                    <a:pt x="1017058" y="442912"/>
                    <a:pt x="1029758" y="428096"/>
                    <a:pt x="1019704" y="407458"/>
                  </a:cubicBezTo>
                  <a:cubicBezTo>
                    <a:pt x="1009650" y="386820"/>
                    <a:pt x="962554" y="354012"/>
                    <a:pt x="946679" y="343958"/>
                  </a:cubicBezTo>
                  <a:cubicBezTo>
                    <a:pt x="930804" y="333904"/>
                    <a:pt x="933979" y="352954"/>
                    <a:pt x="924454" y="347133"/>
                  </a:cubicBezTo>
                  <a:cubicBezTo>
                    <a:pt x="914929" y="341312"/>
                    <a:pt x="895879" y="328083"/>
                    <a:pt x="889529" y="309033"/>
                  </a:cubicBezTo>
                  <a:cubicBezTo>
                    <a:pt x="883179" y="289983"/>
                    <a:pt x="889000" y="257175"/>
                    <a:pt x="886354" y="232833"/>
                  </a:cubicBezTo>
                  <a:cubicBezTo>
                    <a:pt x="883708" y="208491"/>
                    <a:pt x="877887" y="184679"/>
                    <a:pt x="873654" y="162983"/>
                  </a:cubicBezTo>
                  <a:cubicBezTo>
                    <a:pt x="869421" y="141287"/>
                    <a:pt x="867304" y="111654"/>
                    <a:pt x="860954" y="102658"/>
                  </a:cubicBezTo>
                  <a:cubicBezTo>
                    <a:pt x="854604" y="93662"/>
                    <a:pt x="842433" y="102658"/>
                    <a:pt x="835554" y="109008"/>
                  </a:cubicBezTo>
                  <a:cubicBezTo>
                    <a:pt x="828675" y="115358"/>
                    <a:pt x="830792" y="138112"/>
                    <a:pt x="819679" y="140758"/>
                  </a:cubicBezTo>
                  <a:cubicBezTo>
                    <a:pt x="808566" y="143404"/>
                    <a:pt x="782108" y="136525"/>
                    <a:pt x="768879" y="124883"/>
                  </a:cubicBezTo>
                  <a:cubicBezTo>
                    <a:pt x="755650" y="113241"/>
                    <a:pt x="751946" y="80962"/>
                    <a:pt x="740304" y="70908"/>
                  </a:cubicBezTo>
                  <a:cubicBezTo>
                    <a:pt x="728662" y="60854"/>
                    <a:pt x="709083" y="68791"/>
                    <a:pt x="699029" y="64558"/>
                  </a:cubicBezTo>
                  <a:cubicBezTo>
                    <a:pt x="688975" y="60325"/>
                    <a:pt x="685800" y="48683"/>
                    <a:pt x="679979" y="45508"/>
                  </a:cubicBezTo>
                  <a:cubicBezTo>
                    <a:pt x="674158" y="42333"/>
                    <a:pt x="672041" y="48154"/>
                    <a:pt x="664104" y="45508"/>
                  </a:cubicBezTo>
                  <a:cubicBezTo>
                    <a:pt x="656167" y="42862"/>
                    <a:pt x="642937" y="36512"/>
                    <a:pt x="632354" y="29633"/>
                  </a:cubicBezTo>
                  <a:cubicBezTo>
                    <a:pt x="621771" y="22754"/>
                    <a:pt x="620183" y="8466"/>
                    <a:pt x="600604" y="4233"/>
                  </a:cubicBezTo>
                  <a:cubicBezTo>
                    <a:pt x="581025" y="0"/>
                    <a:pt x="534458" y="2646"/>
                    <a:pt x="514879" y="4233"/>
                  </a:cubicBezTo>
                  <a:cubicBezTo>
                    <a:pt x="495300" y="5820"/>
                    <a:pt x="492125" y="10054"/>
                    <a:pt x="483129" y="13758"/>
                  </a:cubicBezTo>
                  <a:cubicBezTo>
                    <a:pt x="474133" y="17462"/>
                    <a:pt x="468841" y="21166"/>
                    <a:pt x="460904" y="26458"/>
                  </a:cubicBezTo>
                  <a:cubicBezTo>
                    <a:pt x="452967" y="31750"/>
                    <a:pt x="443442" y="38629"/>
                    <a:pt x="435504" y="45508"/>
                  </a:cubicBezTo>
                  <a:cubicBezTo>
                    <a:pt x="427566" y="52387"/>
                    <a:pt x="423333" y="58737"/>
                    <a:pt x="413279" y="67733"/>
                  </a:cubicBezTo>
                  <a:cubicBezTo>
                    <a:pt x="403225" y="76729"/>
                    <a:pt x="387879" y="91546"/>
                    <a:pt x="375179" y="99483"/>
                  </a:cubicBezTo>
                  <a:cubicBezTo>
                    <a:pt x="362479" y="107420"/>
                    <a:pt x="296333" y="108479"/>
                    <a:pt x="292629" y="137583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4135010" y="1944283"/>
              <a:ext cx="1026586" cy="736595"/>
            </a:xfrm>
            <a:custGeom>
              <a:avLst/>
              <a:gdLst>
                <a:gd name="connsiteX0" fmla="*/ 3175 w 920750"/>
                <a:gd name="connsiteY0" fmla="*/ 277812 h 680508"/>
                <a:gd name="connsiteX1" fmla="*/ 41275 w 920750"/>
                <a:gd name="connsiteY1" fmla="*/ 239712 h 680508"/>
                <a:gd name="connsiteX2" fmla="*/ 88900 w 920750"/>
                <a:gd name="connsiteY2" fmla="*/ 223837 h 680508"/>
                <a:gd name="connsiteX3" fmla="*/ 146050 w 920750"/>
                <a:gd name="connsiteY3" fmla="*/ 192087 h 680508"/>
                <a:gd name="connsiteX4" fmla="*/ 228600 w 920750"/>
                <a:gd name="connsiteY4" fmla="*/ 188912 h 680508"/>
                <a:gd name="connsiteX5" fmla="*/ 254000 w 920750"/>
                <a:gd name="connsiteY5" fmla="*/ 179387 h 680508"/>
                <a:gd name="connsiteX6" fmla="*/ 276225 w 920750"/>
                <a:gd name="connsiteY6" fmla="*/ 182562 h 680508"/>
                <a:gd name="connsiteX7" fmla="*/ 333375 w 920750"/>
                <a:gd name="connsiteY7" fmla="*/ 134937 h 680508"/>
                <a:gd name="connsiteX8" fmla="*/ 368300 w 920750"/>
                <a:gd name="connsiteY8" fmla="*/ 141287 h 680508"/>
                <a:gd name="connsiteX9" fmla="*/ 409575 w 920750"/>
                <a:gd name="connsiteY9" fmla="*/ 96837 h 680508"/>
                <a:gd name="connsiteX10" fmla="*/ 409575 w 920750"/>
                <a:gd name="connsiteY10" fmla="*/ 74612 h 680508"/>
                <a:gd name="connsiteX11" fmla="*/ 463550 w 920750"/>
                <a:gd name="connsiteY11" fmla="*/ 52387 h 680508"/>
                <a:gd name="connsiteX12" fmla="*/ 508000 w 920750"/>
                <a:gd name="connsiteY12" fmla="*/ 20637 h 680508"/>
                <a:gd name="connsiteX13" fmla="*/ 555625 w 920750"/>
                <a:gd name="connsiteY13" fmla="*/ 1587 h 680508"/>
                <a:gd name="connsiteX14" fmla="*/ 587375 w 920750"/>
                <a:gd name="connsiteY14" fmla="*/ 30162 h 680508"/>
                <a:gd name="connsiteX15" fmla="*/ 628650 w 920750"/>
                <a:gd name="connsiteY15" fmla="*/ 23812 h 680508"/>
                <a:gd name="connsiteX16" fmla="*/ 727075 w 920750"/>
                <a:gd name="connsiteY16" fmla="*/ 96837 h 680508"/>
                <a:gd name="connsiteX17" fmla="*/ 800100 w 920750"/>
                <a:gd name="connsiteY17" fmla="*/ 261937 h 680508"/>
                <a:gd name="connsiteX18" fmla="*/ 828675 w 920750"/>
                <a:gd name="connsiteY18" fmla="*/ 280987 h 680508"/>
                <a:gd name="connsiteX19" fmla="*/ 847725 w 920750"/>
                <a:gd name="connsiteY19" fmla="*/ 338137 h 680508"/>
                <a:gd name="connsiteX20" fmla="*/ 841375 w 920750"/>
                <a:gd name="connsiteY20" fmla="*/ 369887 h 680508"/>
                <a:gd name="connsiteX21" fmla="*/ 863600 w 920750"/>
                <a:gd name="connsiteY21" fmla="*/ 388937 h 680508"/>
                <a:gd name="connsiteX22" fmla="*/ 904875 w 920750"/>
                <a:gd name="connsiteY22" fmla="*/ 411162 h 680508"/>
                <a:gd name="connsiteX23" fmla="*/ 895350 w 920750"/>
                <a:gd name="connsiteY23" fmla="*/ 417512 h 680508"/>
                <a:gd name="connsiteX24" fmla="*/ 917575 w 920750"/>
                <a:gd name="connsiteY24" fmla="*/ 417512 h 680508"/>
                <a:gd name="connsiteX25" fmla="*/ 876300 w 920750"/>
                <a:gd name="connsiteY25" fmla="*/ 446087 h 680508"/>
                <a:gd name="connsiteX26" fmla="*/ 876300 w 920750"/>
                <a:gd name="connsiteY26" fmla="*/ 519112 h 680508"/>
                <a:gd name="connsiteX27" fmla="*/ 908050 w 920750"/>
                <a:gd name="connsiteY27" fmla="*/ 563562 h 680508"/>
                <a:gd name="connsiteX28" fmla="*/ 895350 w 920750"/>
                <a:gd name="connsiteY28" fmla="*/ 598487 h 680508"/>
                <a:gd name="connsiteX29" fmla="*/ 863600 w 920750"/>
                <a:gd name="connsiteY29" fmla="*/ 608012 h 680508"/>
                <a:gd name="connsiteX30" fmla="*/ 828675 w 920750"/>
                <a:gd name="connsiteY30" fmla="*/ 598487 h 680508"/>
                <a:gd name="connsiteX31" fmla="*/ 825500 w 920750"/>
                <a:gd name="connsiteY31" fmla="*/ 588962 h 680508"/>
                <a:gd name="connsiteX32" fmla="*/ 784225 w 920750"/>
                <a:gd name="connsiteY32" fmla="*/ 579437 h 680508"/>
                <a:gd name="connsiteX33" fmla="*/ 749300 w 920750"/>
                <a:gd name="connsiteY33" fmla="*/ 582612 h 680508"/>
                <a:gd name="connsiteX34" fmla="*/ 692150 w 920750"/>
                <a:gd name="connsiteY34" fmla="*/ 554037 h 680508"/>
                <a:gd name="connsiteX35" fmla="*/ 641350 w 920750"/>
                <a:gd name="connsiteY35" fmla="*/ 538162 h 680508"/>
                <a:gd name="connsiteX36" fmla="*/ 615950 w 920750"/>
                <a:gd name="connsiteY36" fmla="*/ 557212 h 680508"/>
                <a:gd name="connsiteX37" fmla="*/ 590550 w 920750"/>
                <a:gd name="connsiteY37" fmla="*/ 569912 h 680508"/>
                <a:gd name="connsiteX38" fmla="*/ 565150 w 920750"/>
                <a:gd name="connsiteY38" fmla="*/ 601662 h 680508"/>
                <a:gd name="connsiteX39" fmla="*/ 546100 w 920750"/>
                <a:gd name="connsiteY39" fmla="*/ 611187 h 680508"/>
                <a:gd name="connsiteX40" fmla="*/ 527050 w 920750"/>
                <a:gd name="connsiteY40" fmla="*/ 630237 h 680508"/>
                <a:gd name="connsiteX41" fmla="*/ 501650 w 920750"/>
                <a:gd name="connsiteY41" fmla="*/ 642937 h 680508"/>
                <a:gd name="connsiteX42" fmla="*/ 485775 w 920750"/>
                <a:gd name="connsiteY42" fmla="*/ 633412 h 680508"/>
                <a:gd name="connsiteX43" fmla="*/ 466725 w 920750"/>
                <a:gd name="connsiteY43" fmla="*/ 661987 h 680508"/>
                <a:gd name="connsiteX44" fmla="*/ 441325 w 920750"/>
                <a:gd name="connsiteY44" fmla="*/ 671512 h 680508"/>
                <a:gd name="connsiteX45" fmla="*/ 425450 w 920750"/>
                <a:gd name="connsiteY45" fmla="*/ 671512 h 680508"/>
                <a:gd name="connsiteX46" fmla="*/ 390525 w 920750"/>
                <a:gd name="connsiteY46" fmla="*/ 677862 h 680508"/>
                <a:gd name="connsiteX47" fmla="*/ 365125 w 920750"/>
                <a:gd name="connsiteY47" fmla="*/ 677862 h 680508"/>
                <a:gd name="connsiteX48" fmla="*/ 342900 w 920750"/>
                <a:gd name="connsiteY48" fmla="*/ 661987 h 680508"/>
                <a:gd name="connsiteX49" fmla="*/ 323850 w 920750"/>
                <a:gd name="connsiteY49" fmla="*/ 627062 h 680508"/>
                <a:gd name="connsiteX50" fmla="*/ 263525 w 920750"/>
                <a:gd name="connsiteY50" fmla="*/ 585787 h 680508"/>
                <a:gd name="connsiteX51" fmla="*/ 247650 w 920750"/>
                <a:gd name="connsiteY51" fmla="*/ 585787 h 680508"/>
                <a:gd name="connsiteX52" fmla="*/ 206375 w 920750"/>
                <a:gd name="connsiteY52" fmla="*/ 547687 h 680508"/>
                <a:gd name="connsiteX53" fmla="*/ 212725 w 920750"/>
                <a:gd name="connsiteY53" fmla="*/ 503237 h 680508"/>
                <a:gd name="connsiteX54" fmla="*/ 206375 w 920750"/>
                <a:gd name="connsiteY54" fmla="*/ 458787 h 680508"/>
                <a:gd name="connsiteX55" fmla="*/ 196850 w 920750"/>
                <a:gd name="connsiteY55" fmla="*/ 404812 h 680508"/>
                <a:gd name="connsiteX56" fmla="*/ 184150 w 920750"/>
                <a:gd name="connsiteY56" fmla="*/ 344487 h 680508"/>
                <a:gd name="connsiteX57" fmla="*/ 136525 w 920750"/>
                <a:gd name="connsiteY57" fmla="*/ 363537 h 680508"/>
                <a:gd name="connsiteX58" fmla="*/ 123825 w 920750"/>
                <a:gd name="connsiteY58" fmla="*/ 369887 h 680508"/>
                <a:gd name="connsiteX59" fmla="*/ 104775 w 920750"/>
                <a:gd name="connsiteY59" fmla="*/ 360362 h 680508"/>
                <a:gd name="connsiteX60" fmla="*/ 82550 w 920750"/>
                <a:gd name="connsiteY60" fmla="*/ 363537 h 680508"/>
                <a:gd name="connsiteX61" fmla="*/ 66675 w 920750"/>
                <a:gd name="connsiteY61" fmla="*/ 347662 h 680508"/>
                <a:gd name="connsiteX62" fmla="*/ 60325 w 920750"/>
                <a:gd name="connsiteY62" fmla="*/ 325437 h 680508"/>
                <a:gd name="connsiteX63" fmla="*/ 3175 w 920750"/>
                <a:gd name="connsiteY63" fmla="*/ 277812 h 68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920750" h="680508">
                  <a:moveTo>
                    <a:pt x="3175" y="277812"/>
                  </a:moveTo>
                  <a:cubicBezTo>
                    <a:pt x="0" y="263525"/>
                    <a:pt x="26988" y="248708"/>
                    <a:pt x="41275" y="239712"/>
                  </a:cubicBezTo>
                  <a:cubicBezTo>
                    <a:pt x="55562" y="230716"/>
                    <a:pt x="71438" y="231774"/>
                    <a:pt x="88900" y="223837"/>
                  </a:cubicBezTo>
                  <a:cubicBezTo>
                    <a:pt x="106362" y="215900"/>
                    <a:pt x="122767" y="197908"/>
                    <a:pt x="146050" y="192087"/>
                  </a:cubicBezTo>
                  <a:cubicBezTo>
                    <a:pt x="169333" y="186266"/>
                    <a:pt x="210608" y="191029"/>
                    <a:pt x="228600" y="188912"/>
                  </a:cubicBezTo>
                  <a:cubicBezTo>
                    <a:pt x="246592" y="186795"/>
                    <a:pt x="246063" y="180445"/>
                    <a:pt x="254000" y="179387"/>
                  </a:cubicBezTo>
                  <a:cubicBezTo>
                    <a:pt x="261937" y="178329"/>
                    <a:pt x="262996" y="189970"/>
                    <a:pt x="276225" y="182562"/>
                  </a:cubicBezTo>
                  <a:cubicBezTo>
                    <a:pt x="289454" y="175154"/>
                    <a:pt x="318029" y="141816"/>
                    <a:pt x="333375" y="134937"/>
                  </a:cubicBezTo>
                  <a:cubicBezTo>
                    <a:pt x="348721" y="128058"/>
                    <a:pt x="355600" y="147637"/>
                    <a:pt x="368300" y="141287"/>
                  </a:cubicBezTo>
                  <a:cubicBezTo>
                    <a:pt x="381000" y="134937"/>
                    <a:pt x="402696" y="107949"/>
                    <a:pt x="409575" y="96837"/>
                  </a:cubicBezTo>
                  <a:cubicBezTo>
                    <a:pt x="416454" y="85725"/>
                    <a:pt x="400579" y="82020"/>
                    <a:pt x="409575" y="74612"/>
                  </a:cubicBezTo>
                  <a:cubicBezTo>
                    <a:pt x="418571" y="67204"/>
                    <a:pt x="447146" y="61383"/>
                    <a:pt x="463550" y="52387"/>
                  </a:cubicBezTo>
                  <a:cubicBezTo>
                    <a:pt x="479954" y="43391"/>
                    <a:pt x="492654" y="29104"/>
                    <a:pt x="508000" y="20637"/>
                  </a:cubicBezTo>
                  <a:cubicBezTo>
                    <a:pt x="523346" y="12170"/>
                    <a:pt x="542396" y="0"/>
                    <a:pt x="555625" y="1587"/>
                  </a:cubicBezTo>
                  <a:cubicBezTo>
                    <a:pt x="568854" y="3174"/>
                    <a:pt x="575204" y="26458"/>
                    <a:pt x="587375" y="30162"/>
                  </a:cubicBezTo>
                  <a:cubicBezTo>
                    <a:pt x="599546" y="33866"/>
                    <a:pt x="605367" y="12700"/>
                    <a:pt x="628650" y="23812"/>
                  </a:cubicBezTo>
                  <a:cubicBezTo>
                    <a:pt x="651933" y="34924"/>
                    <a:pt x="698500" y="57150"/>
                    <a:pt x="727075" y="96837"/>
                  </a:cubicBezTo>
                  <a:cubicBezTo>
                    <a:pt x="755650" y="136525"/>
                    <a:pt x="783167" y="231245"/>
                    <a:pt x="800100" y="261937"/>
                  </a:cubicBezTo>
                  <a:cubicBezTo>
                    <a:pt x="817033" y="292629"/>
                    <a:pt x="820738" y="268287"/>
                    <a:pt x="828675" y="280987"/>
                  </a:cubicBezTo>
                  <a:cubicBezTo>
                    <a:pt x="836612" y="293687"/>
                    <a:pt x="845608" y="323320"/>
                    <a:pt x="847725" y="338137"/>
                  </a:cubicBezTo>
                  <a:cubicBezTo>
                    <a:pt x="849842" y="352954"/>
                    <a:pt x="838729" y="361420"/>
                    <a:pt x="841375" y="369887"/>
                  </a:cubicBezTo>
                  <a:cubicBezTo>
                    <a:pt x="844021" y="378354"/>
                    <a:pt x="853017" y="382058"/>
                    <a:pt x="863600" y="388937"/>
                  </a:cubicBezTo>
                  <a:cubicBezTo>
                    <a:pt x="874183" y="395816"/>
                    <a:pt x="899583" y="406400"/>
                    <a:pt x="904875" y="411162"/>
                  </a:cubicBezTo>
                  <a:cubicBezTo>
                    <a:pt x="910167" y="415925"/>
                    <a:pt x="893233" y="416454"/>
                    <a:pt x="895350" y="417512"/>
                  </a:cubicBezTo>
                  <a:cubicBezTo>
                    <a:pt x="897467" y="418570"/>
                    <a:pt x="920750" y="412750"/>
                    <a:pt x="917575" y="417512"/>
                  </a:cubicBezTo>
                  <a:cubicBezTo>
                    <a:pt x="914400" y="422274"/>
                    <a:pt x="883179" y="429154"/>
                    <a:pt x="876300" y="446087"/>
                  </a:cubicBezTo>
                  <a:cubicBezTo>
                    <a:pt x="869421" y="463020"/>
                    <a:pt x="871008" y="499533"/>
                    <a:pt x="876300" y="519112"/>
                  </a:cubicBezTo>
                  <a:cubicBezTo>
                    <a:pt x="881592" y="538691"/>
                    <a:pt x="904875" y="550333"/>
                    <a:pt x="908050" y="563562"/>
                  </a:cubicBezTo>
                  <a:cubicBezTo>
                    <a:pt x="911225" y="576791"/>
                    <a:pt x="902758" y="591079"/>
                    <a:pt x="895350" y="598487"/>
                  </a:cubicBezTo>
                  <a:cubicBezTo>
                    <a:pt x="887942" y="605895"/>
                    <a:pt x="874712" y="608012"/>
                    <a:pt x="863600" y="608012"/>
                  </a:cubicBezTo>
                  <a:cubicBezTo>
                    <a:pt x="852488" y="608012"/>
                    <a:pt x="835025" y="601662"/>
                    <a:pt x="828675" y="598487"/>
                  </a:cubicBezTo>
                  <a:cubicBezTo>
                    <a:pt x="822325" y="595312"/>
                    <a:pt x="832908" y="592137"/>
                    <a:pt x="825500" y="588962"/>
                  </a:cubicBezTo>
                  <a:cubicBezTo>
                    <a:pt x="818092" y="585787"/>
                    <a:pt x="796925" y="580495"/>
                    <a:pt x="784225" y="579437"/>
                  </a:cubicBezTo>
                  <a:cubicBezTo>
                    <a:pt x="771525" y="578379"/>
                    <a:pt x="764646" y="586845"/>
                    <a:pt x="749300" y="582612"/>
                  </a:cubicBezTo>
                  <a:cubicBezTo>
                    <a:pt x="733954" y="578379"/>
                    <a:pt x="710142" y="561445"/>
                    <a:pt x="692150" y="554037"/>
                  </a:cubicBezTo>
                  <a:cubicBezTo>
                    <a:pt x="674158" y="546629"/>
                    <a:pt x="654050" y="537633"/>
                    <a:pt x="641350" y="538162"/>
                  </a:cubicBezTo>
                  <a:cubicBezTo>
                    <a:pt x="628650" y="538691"/>
                    <a:pt x="624417" y="551920"/>
                    <a:pt x="615950" y="557212"/>
                  </a:cubicBezTo>
                  <a:cubicBezTo>
                    <a:pt x="607483" y="562504"/>
                    <a:pt x="599017" y="562504"/>
                    <a:pt x="590550" y="569912"/>
                  </a:cubicBezTo>
                  <a:cubicBezTo>
                    <a:pt x="582083" y="577320"/>
                    <a:pt x="572558" y="594783"/>
                    <a:pt x="565150" y="601662"/>
                  </a:cubicBezTo>
                  <a:cubicBezTo>
                    <a:pt x="557742" y="608541"/>
                    <a:pt x="552450" y="606425"/>
                    <a:pt x="546100" y="611187"/>
                  </a:cubicBezTo>
                  <a:cubicBezTo>
                    <a:pt x="539750" y="615949"/>
                    <a:pt x="534458" y="624945"/>
                    <a:pt x="527050" y="630237"/>
                  </a:cubicBezTo>
                  <a:cubicBezTo>
                    <a:pt x="519642" y="635529"/>
                    <a:pt x="508529" y="642408"/>
                    <a:pt x="501650" y="642937"/>
                  </a:cubicBezTo>
                  <a:cubicBezTo>
                    <a:pt x="494771" y="643466"/>
                    <a:pt x="491596" y="630237"/>
                    <a:pt x="485775" y="633412"/>
                  </a:cubicBezTo>
                  <a:cubicBezTo>
                    <a:pt x="479954" y="636587"/>
                    <a:pt x="474133" y="655637"/>
                    <a:pt x="466725" y="661987"/>
                  </a:cubicBezTo>
                  <a:cubicBezTo>
                    <a:pt x="459317" y="668337"/>
                    <a:pt x="448204" y="669925"/>
                    <a:pt x="441325" y="671512"/>
                  </a:cubicBezTo>
                  <a:cubicBezTo>
                    <a:pt x="434446" y="673099"/>
                    <a:pt x="433917" y="670454"/>
                    <a:pt x="425450" y="671512"/>
                  </a:cubicBezTo>
                  <a:cubicBezTo>
                    <a:pt x="416983" y="672570"/>
                    <a:pt x="400579" y="676804"/>
                    <a:pt x="390525" y="677862"/>
                  </a:cubicBezTo>
                  <a:cubicBezTo>
                    <a:pt x="380471" y="678920"/>
                    <a:pt x="373062" y="680508"/>
                    <a:pt x="365125" y="677862"/>
                  </a:cubicBezTo>
                  <a:cubicBezTo>
                    <a:pt x="357188" y="675216"/>
                    <a:pt x="349779" y="670454"/>
                    <a:pt x="342900" y="661987"/>
                  </a:cubicBezTo>
                  <a:cubicBezTo>
                    <a:pt x="336021" y="653520"/>
                    <a:pt x="337079" y="639762"/>
                    <a:pt x="323850" y="627062"/>
                  </a:cubicBezTo>
                  <a:cubicBezTo>
                    <a:pt x="310621" y="614362"/>
                    <a:pt x="276225" y="592666"/>
                    <a:pt x="263525" y="585787"/>
                  </a:cubicBezTo>
                  <a:cubicBezTo>
                    <a:pt x="250825" y="578908"/>
                    <a:pt x="257175" y="592137"/>
                    <a:pt x="247650" y="585787"/>
                  </a:cubicBezTo>
                  <a:cubicBezTo>
                    <a:pt x="238125" y="579437"/>
                    <a:pt x="212196" y="561445"/>
                    <a:pt x="206375" y="547687"/>
                  </a:cubicBezTo>
                  <a:cubicBezTo>
                    <a:pt x="200554" y="533929"/>
                    <a:pt x="212725" y="518054"/>
                    <a:pt x="212725" y="503237"/>
                  </a:cubicBezTo>
                  <a:cubicBezTo>
                    <a:pt x="212725" y="488420"/>
                    <a:pt x="209021" y="475191"/>
                    <a:pt x="206375" y="458787"/>
                  </a:cubicBezTo>
                  <a:cubicBezTo>
                    <a:pt x="203729" y="442383"/>
                    <a:pt x="200554" y="423862"/>
                    <a:pt x="196850" y="404812"/>
                  </a:cubicBezTo>
                  <a:cubicBezTo>
                    <a:pt x="193146" y="385762"/>
                    <a:pt x="194204" y="351366"/>
                    <a:pt x="184150" y="344487"/>
                  </a:cubicBezTo>
                  <a:cubicBezTo>
                    <a:pt x="174096" y="337608"/>
                    <a:pt x="146579" y="359304"/>
                    <a:pt x="136525" y="363537"/>
                  </a:cubicBezTo>
                  <a:cubicBezTo>
                    <a:pt x="126471" y="367770"/>
                    <a:pt x="129117" y="370416"/>
                    <a:pt x="123825" y="369887"/>
                  </a:cubicBezTo>
                  <a:cubicBezTo>
                    <a:pt x="118533" y="369358"/>
                    <a:pt x="111654" y="361420"/>
                    <a:pt x="104775" y="360362"/>
                  </a:cubicBezTo>
                  <a:cubicBezTo>
                    <a:pt x="97896" y="359304"/>
                    <a:pt x="88900" y="365654"/>
                    <a:pt x="82550" y="363537"/>
                  </a:cubicBezTo>
                  <a:cubicBezTo>
                    <a:pt x="76200" y="361420"/>
                    <a:pt x="70379" y="354012"/>
                    <a:pt x="66675" y="347662"/>
                  </a:cubicBezTo>
                  <a:cubicBezTo>
                    <a:pt x="62971" y="341312"/>
                    <a:pt x="67733" y="331787"/>
                    <a:pt x="60325" y="325437"/>
                  </a:cubicBezTo>
                  <a:cubicBezTo>
                    <a:pt x="52917" y="319087"/>
                    <a:pt x="6350" y="292099"/>
                    <a:pt x="3175" y="277812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4281665" y="2333997"/>
              <a:ext cx="1173241" cy="1091200"/>
            </a:xfrm>
            <a:custGeom>
              <a:avLst/>
              <a:gdLst>
                <a:gd name="connsiteX0" fmla="*/ 152400 w 1029229"/>
                <a:gd name="connsiteY0" fmla="*/ 286808 h 967316"/>
                <a:gd name="connsiteX1" fmla="*/ 215900 w 1029229"/>
                <a:gd name="connsiteY1" fmla="*/ 277283 h 967316"/>
                <a:gd name="connsiteX2" fmla="*/ 225425 w 1029229"/>
                <a:gd name="connsiteY2" fmla="*/ 289983 h 967316"/>
                <a:gd name="connsiteX3" fmla="*/ 247650 w 1029229"/>
                <a:gd name="connsiteY3" fmla="*/ 267758 h 967316"/>
                <a:gd name="connsiteX4" fmla="*/ 285750 w 1029229"/>
                <a:gd name="connsiteY4" fmla="*/ 255058 h 967316"/>
                <a:gd name="connsiteX5" fmla="*/ 311150 w 1029229"/>
                <a:gd name="connsiteY5" fmla="*/ 236008 h 967316"/>
                <a:gd name="connsiteX6" fmla="*/ 339725 w 1029229"/>
                <a:gd name="connsiteY6" fmla="*/ 232833 h 967316"/>
                <a:gd name="connsiteX7" fmla="*/ 381000 w 1029229"/>
                <a:gd name="connsiteY7" fmla="*/ 197908 h 967316"/>
                <a:gd name="connsiteX8" fmla="*/ 425450 w 1029229"/>
                <a:gd name="connsiteY8" fmla="*/ 159808 h 967316"/>
                <a:gd name="connsiteX9" fmla="*/ 457200 w 1029229"/>
                <a:gd name="connsiteY9" fmla="*/ 153458 h 967316"/>
                <a:gd name="connsiteX10" fmla="*/ 523875 w 1029229"/>
                <a:gd name="connsiteY10" fmla="*/ 166158 h 967316"/>
                <a:gd name="connsiteX11" fmla="*/ 558800 w 1029229"/>
                <a:gd name="connsiteY11" fmla="*/ 185208 h 967316"/>
                <a:gd name="connsiteX12" fmla="*/ 606425 w 1029229"/>
                <a:gd name="connsiteY12" fmla="*/ 178858 h 967316"/>
                <a:gd name="connsiteX13" fmla="*/ 654050 w 1029229"/>
                <a:gd name="connsiteY13" fmla="*/ 197908 h 967316"/>
                <a:gd name="connsiteX14" fmla="*/ 679450 w 1029229"/>
                <a:gd name="connsiteY14" fmla="*/ 210608 h 967316"/>
                <a:gd name="connsiteX15" fmla="*/ 720725 w 1029229"/>
                <a:gd name="connsiteY15" fmla="*/ 191558 h 967316"/>
                <a:gd name="connsiteX16" fmla="*/ 723900 w 1029229"/>
                <a:gd name="connsiteY16" fmla="*/ 162983 h 967316"/>
                <a:gd name="connsiteX17" fmla="*/ 701675 w 1029229"/>
                <a:gd name="connsiteY17" fmla="*/ 137583 h 967316"/>
                <a:gd name="connsiteX18" fmla="*/ 698500 w 1029229"/>
                <a:gd name="connsiteY18" fmla="*/ 74083 h 967316"/>
                <a:gd name="connsiteX19" fmla="*/ 714375 w 1029229"/>
                <a:gd name="connsiteY19" fmla="*/ 42333 h 967316"/>
                <a:gd name="connsiteX20" fmla="*/ 733425 w 1029229"/>
                <a:gd name="connsiteY20" fmla="*/ 32808 h 967316"/>
                <a:gd name="connsiteX21" fmla="*/ 762000 w 1029229"/>
                <a:gd name="connsiteY21" fmla="*/ 20108 h 967316"/>
                <a:gd name="connsiteX22" fmla="*/ 790575 w 1029229"/>
                <a:gd name="connsiteY22" fmla="*/ 1058 h 967316"/>
                <a:gd name="connsiteX23" fmla="*/ 828675 w 1029229"/>
                <a:gd name="connsiteY23" fmla="*/ 13758 h 967316"/>
                <a:gd name="connsiteX24" fmla="*/ 901700 w 1029229"/>
                <a:gd name="connsiteY24" fmla="*/ 26458 h 967316"/>
                <a:gd name="connsiteX25" fmla="*/ 908050 w 1029229"/>
                <a:gd name="connsiteY25" fmla="*/ 86783 h 967316"/>
                <a:gd name="connsiteX26" fmla="*/ 958850 w 1029229"/>
                <a:gd name="connsiteY26" fmla="*/ 105833 h 967316"/>
                <a:gd name="connsiteX27" fmla="*/ 990600 w 1029229"/>
                <a:gd name="connsiteY27" fmla="*/ 105833 h 967316"/>
                <a:gd name="connsiteX28" fmla="*/ 1019175 w 1029229"/>
                <a:gd name="connsiteY28" fmla="*/ 109008 h 967316"/>
                <a:gd name="connsiteX29" fmla="*/ 1016000 w 1029229"/>
                <a:gd name="connsiteY29" fmla="*/ 137583 h 967316"/>
                <a:gd name="connsiteX30" fmla="*/ 1012825 w 1029229"/>
                <a:gd name="connsiteY30" fmla="*/ 150283 h 967316"/>
                <a:gd name="connsiteX31" fmla="*/ 1028700 w 1029229"/>
                <a:gd name="connsiteY31" fmla="*/ 194733 h 967316"/>
                <a:gd name="connsiteX32" fmla="*/ 1016000 w 1029229"/>
                <a:gd name="connsiteY32" fmla="*/ 226483 h 967316"/>
                <a:gd name="connsiteX33" fmla="*/ 1022350 w 1029229"/>
                <a:gd name="connsiteY33" fmla="*/ 277283 h 967316"/>
                <a:gd name="connsiteX34" fmla="*/ 1019175 w 1029229"/>
                <a:gd name="connsiteY34" fmla="*/ 299508 h 967316"/>
                <a:gd name="connsiteX35" fmla="*/ 1009650 w 1029229"/>
                <a:gd name="connsiteY35" fmla="*/ 305858 h 967316"/>
                <a:gd name="connsiteX36" fmla="*/ 1022350 w 1029229"/>
                <a:gd name="connsiteY36" fmla="*/ 312208 h 967316"/>
                <a:gd name="connsiteX37" fmla="*/ 974725 w 1029229"/>
                <a:gd name="connsiteY37" fmla="*/ 350308 h 967316"/>
                <a:gd name="connsiteX38" fmla="*/ 955675 w 1029229"/>
                <a:gd name="connsiteY38" fmla="*/ 372533 h 967316"/>
                <a:gd name="connsiteX39" fmla="*/ 958850 w 1029229"/>
                <a:gd name="connsiteY39" fmla="*/ 388408 h 967316"/>
                <a:gd name="connsiteX40" fmla="*/ 933450 w 1029229"/>
                <a:gd name="connsiteY40" fmla="*/ 401108 h 967316"/>
                <a:gd name="connsiteX41" fmla="*/ 955675 w 1029229"/>
                <a:gd name="connsiteY41" fmla="*/ 461433 h 967316"/>
                <a:gd name="connsiteX42" fmla="*/ 952500 w 1029229"/>
                <a:gd name="connsiteY42" fmla="*/ 531283 h 967316"/>
                <a:gd name="connsiteX43" fmla="*/ 936625 w 1029229"/>
                <a:gd name="connsiteY43" fmla="*/ 547158 h 967316"/>
                <a:gd name="connsiteX44" fmla="*/ 908050 w 1029229"/>
                <a:gd name="connsiteY44" fmla="*/ 540808 h 967316"/>
                <a:gd name="connsiteX45" fmla="*/ 889000 w 1029229"/>
                <a:gd name="connsiteY45" fmla="*/ 569383 h 967316"/>
                <a:gd name="connsiteX46" fmla="*/ 882650 w 1029229"/>
                <a:gd name="connsiteY46" fmla="*/ 591608 h 967316"/>
                <a:gd name="connsiteX47" fmla="*/ 863600 w 1029229"/>
                <a:gd name="connsiteY47" fmla="*/ 604308 h 967316"/>
                <a:gd name="connsiteX48" fmla="*/ 882650 w 1029229"/>
                <a:gd name="connsiteY48" fmla="*/ 651933 h 967316"/>
                <a:gd name="connsiteX49" fmla="*/ 895350 w 1029229"/>
                <a:gd name="connsiteY49" fmla="*/ 686858 h 967316"/>
                <a:gd name="connsiteX50" fmla="*/ 857250 w 1029229"/>
                <a:gd name="connsiteY50" fmla="*/ 705908 h 967316"/>
                <a:gd name="connsiteX51" fmla="*/ 835025 w 1029229"/>
                <a:gd name="connsiteY51" fmla="*/ 740833 h 967316"/>
                <a:gd name="connsiteX52" fmla="*/ 866775 w 1029229"/>
                <a:gd name="connsiteY52" fmla="*/ 801158 h 967316"/>
                <a:gd name="connsiteX53" fmla="*/ 869950 w 1029229"/>
                <a:gd name="connsiteY53" fmla="*/ 855133 h 967316"/>
                <a:gd name="connsiteX54" fmla="*/ 866775 w 1029229"/>
                <a:gd name="connsiteY54" fmla="*/ 918633 h 967316"/>
                <a:gd name="connsiteX55" fmla="*/ 803275 w 1029229"/>
                <a:gd name="connsiteY55" fmla="*/ 928158 h 967316"/>
                <a:gd name="connsiteX56" fmla="*/ 781050 w 1029229"/>
                <a:gd name="connsiteY56" fmla="*/ 950383 h 967316"/>
                <a:gd name="connsiteX57" fmla="*/ 755650 w 1029229"/>
                <a:gd name="connsiteY57" fmla="*/ 956733 h 967316"/>
                <a:gd name="connsiteX58" fmla="*/ 717550 w 1029229"/>
                <a:gd name="connsiteY58" fmla="*/ 944033 h 967316"/>
                <a:gd name="connsiteX59" fmla="*/ 682625 w 1029229"/>
                <a:gd name="connsiteY59" fmla="*/ 940858 h 967316"/>
                <a:gd name="connsiteX60" fmla="*/ 669925 w 1029229"/>
                <a:gd name="connsiteY60" fmla="*/ 921808 h 967316"/>
                <a:gd name="connsiteX61" fmla="*/ 679450 w 1029229"/>
                <a:gd name="connsiteY61" fmla="*/ 864658 h 967316"/>
                <a:gd name="connsiteX62" fmla="*/ 650875 w 1029229"/>
                <a:gd name="connsiteY62" fmla="*/ 861483 h 967316"/>
                <a:gd name="connsiteX63" fmla="*/ 596900 w 1029229"/>
                <a:gd name="connsiteY63" fmla="*/ 877358 h 967316"/>
                <a:gd name="connsiteX64" fmla="*/ 539750 w 1029229"/>
                <a:gd name="connsiteY64" fmla="*/ 874183 h 967316"/>
                <a:gd name="connsiteX65" fmla="*/ 520700 w 1029229"/>
                <a:gd name="connsiteY65" fmla="*/ 912283 h 967316"/>
                <a:gd name="connsiteX66" fmla="*/ 463550 w 1029229"/>
                <a:gd name="connsiteY66" fmla="*/ 921808 h 967316"/>
                <a:gd name="connsiteX67" fmla="*/ 447675 w 1029229"/>
                <a:gd name="connsiteY67" fmla="*/ 893233 h 967316"/>
                <a:gd name="connsiteX68" fmla="*/ 415925 w 1029229"/>
                <a:gd name="connsiteY68" fmla="*/ 893233 h 967316"/>
                <a:gd name="connsiteX69" fmla="*/ 396875 w 1029229"/>
                <a:gd name="connsiteY69" fmla="*/ 880533 h 967316"/>
                <a:gd name="connsiteX70" fmla="*/ 365125 w 1029229"/>
                <a:gd name="connsiteY70" fmla="*/ 880533 h 967316"/>
                <a:gd name="connsiteX71" fmla="*/ 336550 w 1029229"/>
                <a:gd name="connsiteY71" fmla="*/ 924983 h 967316"/>
                <a:gd name="connsiteX72" fmla="*/ 304800 w 1029229"/>
                <a:gd name="connsiteY72" fmla="*/ 950383 h 967316"/>
                <a:gd name="connsiteX73" fmla="*/ 282575 w 1029229"/>
                <a:gd name="connsiteY73" fmla="*/ 959908 h 967316"/>
                <a:gd name="connsiteX74" fmla="*/ 266700 w 1029229"/>
                <a:gd name="connsiteY74" fmla="*/ 905933 h 967316"/>
                <a:gd name="connsiteX75" fmla="*/ 266700 w 1029229"/>
                <a:gd name="connsiteY75" fmla="*/ 890058 h 967316"/>
                <a:gd name="connsiteX76" fmla="*/ 250825 w 1029229"/>
                <a:gd name="connsiteY76" fmla="*/ 851958 h 967316"/>
                <a:gd name="connsiteX77" fmla="*/ 171450 w 1029229"/>
                <a:gd name="connsiteY77" fmla="*/ 845608 h 967316"/>
                <a:gd name="connsiteX78" fmla="*/ 123825 w 1029229"/>
                <a:gd name="connsiteY78" fmla="*/ 813858 h 967316"/>
                <a:gd name="connsiteX79" fmla="*/ 85725 w 1029229"/>
                <a:gd name="connsiteY79" fmla="*/ 807508 h 967316"/>
                <a:gd name="connsiteX80" fmla="*/ 41275 w 1029229"/>
                <a:gd name="connsiteY80" fmla="*/ 785283 h 967316"/>
                <a:gd name="connsiteX81" fmla="*/ 28575 w 1029229"/>
                <a:gd name="connsiteY81" fmla="*/ 759883 h 967316"/>
                <a:gd name="connsiteX82" fmla="*/ 9525 w 1029229"/>
                <a:gd name="connsiteY82" fmla="*/ 750358 h 967316"/>
                <a:gd name="connsiteX83" fmla="*/ 9525 w 1029229"/>
                <a:gd name="connsiteY83" fmla="*/ 718608 h 967316"/>
                <a:gd name="connsiteX84" fmla="*/ 66675 w 1029229"/>
                <a:gd name="connsiteY84" fmla="*/ 690033 h 967316"/>
                <a:gd name="connsiteX85" fmla="*/ 50800 w 1029229"/>
                <a:gd name="connsiteY85" fmla="*/ 677333 h 967316"/>
                <a:gd name="connsiteX86" fmla="*/ 50800 w 1029229"/>
                <a:gd name="connsiteY86" fmla="*/ 623358 h 967316"/>
                <a:gd name="connsiteX87" fmla="*/ 34925 w 1029229"/>
                <a:gd name="connsiteY87" fmla="*/ 604308 h 967316"/>
                <a:gd name="connsiteX88" fmla="*/ 28575 w 1029229"/>
                <a:gd name="connsiteY88" fmla="*/ 575733 h 967316"/>
                <a:gd name="connsiteX89" fmla="*/ 57150 w 1029229"/>
                <a:gd name="connsiteY89" fmla="*/ 547158 h 967316"/>
                <a:gd name="connsiteX90" fmla="*/ 31750 w 1029229"/>
                <a:gd name="connsiteY90" fmla="*/ 477308 h 967316"/>
                <a:gd name="connsiteX91" fmla="*/ 82550 w 1029229"/>
                <a:gd name="connsiteY91" fmla="*/ 451908 h 967316"/>
                <a:gd name="connsiteX92" fmla="*/ 101600 w 1029229"/>
                <a:gd name="connsiteY92" fmla="*/ 372533 h 967316"/>
                <a:gd name="connsiteX93" fmla="*/ 133350 w 1029229"/>
                <a:gd name="connsiteY93" fmla="*/ 343958 h 967316"/>
                <a:gd name="connsiteX94" fmla="*/ 152400 w 1029229"/>
                <a:gd name="connsiteY94" fmla="*/ 286808 h 96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029229" h="967316">
                  <a:moveTo>
                    <a:pt x="152400" y="286808"/>
                  </a:moveTo>
                  <a:cubicBezTo>
                    <a:pt x="166158" y="275695"/>
                    <a:pt x="203729" y="276754"/>
                    <a:pt x="215900" y="277283"/>
                  </a:cubicBezTo>
                  <a:cubicBezTo>
                    <a:pt x="228071" y="277812"/>
                    <a:pt x="220133" y="291570"/>
                    <a:pt x="225425" y="289983"/>
                  </a:cubicBezTo>
                  <a:cubicBezTo>
                    <a:pt x="230717" y="288396"/>
                    <a:pt x="237596" y="273579"/>
                    <a:pt x="247650" y="267758"/>
                  </a:cubicBezTo>
                  <a:cubicBezTo>
                    <a:pt x="257704" y="261937"/>
                    <a:pt x="275167" y="260350"/>
                    <a:pt x="285750" y="255058"/>
                  </a:cubicBezTo>
                  <a:cubicBezTo>
                    <a:pt x="296333" y="249766"/>
                    <a:pt x="302154" y="239712"/>
                    <a:pt x="311150" y="236008"/>
                  </a:cubicBezTo>
                  <a:cubicBezTo>
                    <a:pt x="320146" y="232304"/>
                    <a:pt x="328083" y="239183"/>
                    <a:pt x="339725" y="232833"/>
                  </a:cubicBezTo>
                  <a:cubicBezTo>
                    <a:pt x="351367" y="226483"/>
                    <a:pt x="381000" y="197908"/>
                    <a:pt x="381000" y="197908"/>
                  </a:cubicBezTo>
                  <a:cubicBezTo>
                    <a:pt x="395287" y="185737"/>
                    <a:pt x="412750" y="167216"/>
                    <a:pt x="425450" y="159808"/>
                  </a:cubicBezTo>
                  <a:cubicBezTo>
                    <a:pt x="438150" y="152400"/>
                    <a:pt x="440796" y="152400"/>
                    <a:pt x="457200" y="153458"/>
                  </a:cubicBezTo>
                  <a:cubicBezTo>
                    <a:pt x="473604" y="154516"/>
                    <a:pt x="506942" y="160866"/>
                    <a:pt x="523875" y="166158"/>
                  </a:cubicBezTo>
                  <a:cubicBezTo>
                    <a:pt x="540808" y="171450"/>
                    <a:pt x="545042" y="183091"/>
                    <a:pt x="558800" y="185208"/>
                  </a:cubicBezTo>
                  <a:cubicBezTo>
                    <a:pt x="572558" y="187325"/>
                    <a:pt x="590550" y="176741"/>
                    <a:pt x="606425" y="178858"/>
                  </a:cubicBezTo>
                  <a:cubicBezTo>
                    <a:pt x="622300" y="180975"/>
                    <a:pt x="641879" y="192616"/>
                    <a:pt x="654050" y="197908"/>
                  </a:cubicBezTo>
                  <a:cubicBezTo>
                    <a:pt x="666221" y="203200"/>
                    <a:pt x="668338" y="211666"/>
                    <a:pt x="679450" y="210608"/>
                  </a:cubicBezTo>
                  <a:cubicBezTo>
                    <a:pt x="690562" y="209550"/>
                    <a:pt x="713317" y="199496"/>
                    <a:pt x="720725" y="191558"/>
                  </a:cubicBezTo>
                  <a:cubicBezTo>
                    <a:pt x="728133" y="183621"/>
                    <a:pt x="727075" y="171979"/>
                    <a:pt x="723900" y="162983"/>
                  </a:cubicBezTo>
                  <a:cubicBezTo>
                    <a:pt x="720725" y="153987"/>
                    <a:pt x="705908" y="152400"/>
                    <a:pt x="701675" y="137583"/>
                  </a:cubicBezTo>
                  <a:cubicBezTo>
                    <a:pt x="697442" y="122766"/>
                    <a:pt x="696383" y="89958"/>
                    <a:pt x="698500" y="74083"/>
                  </a:cubicBezTo>
                  <a:cubicBezTo>
                    <a:pt x="700617" y="58208"/>
                    <a:pt x="708554" y="49212"/>
                    <a:pt x="714375" y="42333"/>
                  </a:cubicBezTo>
                  <a:cubicBezTo>
                    <a:pt x="720196" y="35454"/>
                    <a:pt x="725488" y="36512"/>
                    <a:pt x="733425" y="32808"/>
                  </a:cubicBezTo>
                  <a:cubicBezTo>
                    <a:pt x="741362" y="29104"/>
                    <a:pt x="752475" y="25400"/>
                    <a:pt x="762000" y="20108"/>
                  </a:cubicBezTo>
                  <a:cubicBezTo>
                    <a:pt x="771525" y="14816"/>
                    <a:pt x="779463" y="2116"/>
                    <a:pt x="790575" y="1058"/>
                  </a:cubicBezTo>
                  <a:cubicBezTo>
                    <a:pt x="801687" y="0"/>
                    <a:pt x="810154" y="9525"/>
                    <a:pt x="828675" y="13758"/>
                  </a:cubicBezTo>
                  <a:cubicBezTo>
                    <a:pt x="847196" y="17991"/>
                    <a:pt x="888471" y="14287"/>
                    <a:pt x="901700" y="26458"/>
                  </a:cubicBezTo>
                  <a:cubicBezTo>
                    <a:pt x="914929" y="38629"/>
                    <a:pt x="898525" y="73554"/>
                    <a:pt x="908050" y="86783"/>
                  </a:cubicBezTo>
                  <a:cubicBezTo>
                    <a:pt x="917575" y="100012"/>
                    <a:pt x="945092" y="102658"/>
                    <a:pt x="958850" y="105833"/>
                  </a:cubicBezTo>
                  <a:cubicBezTo>
                    <a:pt x="972608" y="109008"/>
                    <a:pt x="980546" y="105304"/>
                    <a:pt x="990600" y="105833"/>
                  </a:cubicBezTo>
                  <a:cubicBezTo>
                    <a:pt x="1000654" y="106362"/>
                    <a:pt x="1014942" y="103716"/>
                    <a:pt x="1019175" y="109008"/>
                  </a:cubicBezTo>
                  <a:cubicBezTo>
                    <a:pt x="1023408" y="114300"/>
                    <a:pt x="1017058" y="130704"/>
                    <a:pt x="1016000" y="137583"/>
                  </a:cubicBezTo>
                  <a:cubicBezTo>
                    <a:pt x="1014942" y="144462"/>
                    <a:pt x="1010708" y="140758"/>
                    <a:pt x="1012825" y="150283"/>
                  </a:cubicBezTo>
                  <a:cubicBezTo>
                    <a:pt x="1014942" y="159808"/>
                    <a:pt x="1028171" y="182033"/>
                    <a:pt x="1028700" y="194733"/>
                  </a:cubicBezTo>
                  <a:cubicBezTo>
                    <a:pt x="1029229" y="207433"/>
                    <a:pt x="1017058" y="212725"/>
                    <a:pt x="1016000" y="226483"/>
                  </a:cubicBezTo>
                  <a:cubicBezTo>
                    <a:pt x="1014942" y="240241"/>
                    <a:pt x="1021821" y="265112"/>
                    <a:pt x="1022350" y="277283"/>
                  </a:cubicBezTo>
                  <a:cubicBezTo>
                    <a:pt x="1022879" y="289454"/>
                    <a:pt x="1021292" y="294746"/>
                    <a:pt x="1019175" y="299508"/>
                  </a:cubicBezTo>
                  <a:cubicBezTo>
                    <a:pt x="1017058" y="304270"/>
                    <a:pt x="1009121" y="303741"/>
                    <a:pt x="1009650" y="305858"/>
                  </a:cubicBezTo>
                  <a:cubicBezTo>
                    <a:pt x="1010179" y="307975"/>
                    <a:pt x="1028171" y="304800"/>
                    <a:pt x="1022350" y="312208"/>
                  </a:cubicBezTo>
                  <a:cubicBezTo>
                    <a:pt x="1016529" y="319616"/>
                    <a:pt x="985837" y="340254"/>
                    <a:pt x="974725" y="350308"/>
                  </a:cubicBezTo>
                  <a:cubicBezTo>
                    <a:pt x="963613" y="360362"/>
                    <a:pt x="958321" y="366183"/>
                    <a:pt x="955675" y="372533"/>
                  </a:cubicBezTo>
                  <a:cubicBezTo>
                    <a:pt x="953029" y="378883"/>
                    <a:pt x="962554" y="383646"/>
                    <a:pt x="958850" y="388408"/>
                  </a:cubicBezTo>
                  <a:cubicBezTo>
                    <a:pt x="955146" y="393170"/>
                    <a:pt x="933979" y="388937"/>
                    <a:pt x="933450" y="401108"/>
                  </a:cubicBezTo>
                  <a:cubicBezTo>
                    <a:pt x="932921" y="413279"/>
                    <a:pt x="952500" y="439737"/>
                    <a:pt x="955675" y="461433"/>
                  </a:cubicBezTo>
                  <a:cubicBezTo>
                    <a:pt x="958850" y="483129"/>
                    <a:pt x="955675" y="516996"/>
                    <a:pt x="952500" y="531283"/>
                  </a:cubicBezTo>
                  <a:cubicBezTo>
                    <a:pt x="949325" y="545570"/>
                    <a:pt x="944033" y="545571"/>
                    <a:pt x="936625" y="547158"/>
                  </a:cubicBezTo>
                  <a:cubicBezTo>
                    <a:pt x="929217" y="548745"/>
                    <a:pt x="915987" y="537104"/>
                    <a:pt x="908050" y="540808"/>
                  </a:cubicBezTo>
                  <a:cubicBezTo>
                    <a:pt x="900113" y="544512"/>
                    <a:pt x="893233" y="560916"/>
                    <a:pt x="889000" y="569383"/>
                  </a:cubicBezTo>
                  <a:cubicBezTo>
                    <a:pt x="884767" y="577850"/>
                    <a:pt x="886883" y="585787"/>
                    <a:pt x="882650" y="591608"/>
                  </a:cubicBezTo>
                  <a:cubicBezTo>
                    <a:pt x="878417" y="597429"/>
                    <a:pt x="863600" y="594254"/>
                    <a:pt x="863600" y="604308"/>
                  </a:cubicBezTo>
                  <a:cubicBezTo>
                    <a:pt x="863600" y="614362"/>
                    <a:pt x="877358" y="638175"/>
                    <a:pt x="882650" y="651933"/>
                  </a:cubicBezTo>
                  <a:cubicBezTo>
                    <a:pt x="887942" y="665691"/>
                    <a:pt x="899583" y="677862"/>
                    <a:pt x="895350" y="686858"/>
                  </a:cubicBezTo>
                  <a:cubicBezTo>
                    <a:pt x="891117" y="695854"/>
                    <a:pt x="867304" y="696912"/>
                    <a:pt x="857250" y="705908"/>
                  </a:cubicBezTo>
                  <a:cubicBezTo>
                    <a:pt x="847196" y="714904"/>
                    <a:pt x="833438" y="724958"/>
                    <a:pt x="835025" y="740833"/>
                  </a:cubicBezTo>
                  <a:cubicBezTo>
                    <a:pt x="836613" y="756708"/>
                    <a:pt x="860954" y="782108"/>
                    <a:pt x="866775" y="801158"/>
                  </a:cubicBezTo>
                  <a:cubicBezTo>
                    <a:pt x="872596" y="820208"/>
                    <a:pt x="869950" y="835554"/>
                    <a:pt x="869950" y="855133"/>
                  </a:cubicBezTo>
                  <a:cubicBezTo>
                    <a:pt x="869950" y="874712"/>
                    <a:pt x="877888" y="906462"/>
                    <a:pt x="866775" y="918633"/>
                  </a:cubicBezTo>
                  <a:cubicBezTo>
                    <a:pt x="855662" y="930804"/>
                    <a:pt x="817562" y="922866"/>
                    <a:pt x="803275" y="928158"/>
                  </a:cubicBezTo>
                  <a:cubicBezTo>
                    <a:pt x="788988" y="933450"/>
                    <a:pt x="788988" y="945621"/>
                    <a:pt x="781050" y="950383"/>
                  </a:cubicBezTo>
                  <a:cubicBezTo>
                    <a:pt x="773113" y="955146"/>
                    <a:pt x="766233" y="957791"/>
                    <a:pt x="755650" y="956733"/>
                  </a:cubicBezTo>
                  <a:cubicBezTo>
                    <a:pt x="745067" y="955675"/>
                    <a:pt x="729721" y="946679"/>
                    <a:pt x="717550" y="944033"/>
                  </a:cubicBezTo>
                  <a:cubicBezTo>
                    <a:pt x="705379" y="941387"/>
                    <a:pt x="690562" y="944562"/>
                    <a:pt x="682625" y="940858"/>
                  </a:cubicBezTo>
                  <a:cubicBezTo>
                    <a:pt x="674688" y="937154"/>
                    <a:pt x="670454" y="934508"/>
                    <a:pt x="669925" y="921808"/>
                  </a:cubicBezTo>
                  <a:cubicBezTo>
                    <a:pt x="669396" y="909108"/>
                    <a:pt x="682625" y="874712"/>
                    <a:pt x="679450" y="864658"/>
                  </a:cubicBezTo>
                  <a:cubicBezTo>
                    <a:pt x="676275" y="854604"/>
                    <a:pt x="664633" y="859366"/>
                    <a:pt x="650875" y="861483"/>
                  </a:cubicBezTo>
                  <a:cubicBezTo>
                    <a:pt x="637117" y="863600"/>
                    <a:pt x="615421" y="875241"/>
                    <a:pt x="596900" y="877358"/>
                  </a:cubicBezTo>
                  <a:cubicBezTo>
                    <a:pt x="578379" y="879475"/>
                    <a:pt x="552450" y="868362"/>
                    <a:pt x="539750" y="874183"/>
                  </a:cubicBezTo>
                  <a:cubicBezTo>
                    <a:pt x="527050" y="880004"/>
                    <a:pt x="533400" y="904346"/>
                    <a:pt x="520700" y="912283"/>
                  </a:cubicBezTo>
                  <a:cubicBezTo>
                    <a:pt x="508000" y="920220"/>
                    <a:pt x="475721" y="924983"/>
                    <a:pt x="463550" y="921808"/>
                  </a:cubicBezTo>
                  <a:cubicBezTo>
                    <a:pt x="451379" y="918633"/>
                    <a:pt x="455613" y="897996"/>
                    <a:pt x="447675" y="893233"/>
                  </a:cubicBezTo>
                  <a:cubicBezTo>
                    <a:pt x="439738" y="888471"/>
                    <a:pt x="424392" y="895350"/>
                    <a:pt x="415925" y="893233"/>
                  </a:cubicBezTo>
                  <a:cubicBezTo>
                    <a:pt x="407458" y="891116"/>
                    <a:pt x="405342" y="882650"/>
                    <a:pt x="396875" y="880533"/>
                  </a:cubicBezTo>
                  <a:cubicBezTo>
                    <a:pt x="388408" y="878416"/>
                    <a:pt x="375179" y="873125"/>
                    <a:pt x="365125" y="880533"/>
                  </a:cubicBezTo>
                  <a:cubicBezTo>
                    <a:pt x="355071" y="887941"/>
                    <a:pt x="346604" y="913341"/>
                    <a:pt x="336550" y="924983"/>
                  </a:cubicBezTo>
                  <a:cubicBezTo>
                    <a:pt x="326496" y="936625"/>
                    <a:pt x="313796" y="944562"/>
                    <a:pt x="304800" y="950383"/>
                  </a:cubicBezTo>
                  <a:cubicBezTo>
                    <a:pt x="295804" y="956204"/>
                    <a:pt x="288925" y="967316"/>
                    <a:pt x="282575" y="959908"/>
                  </a:cubicBezTo>
                  <a:cubicBezTo>
                    <a:pt x="276225" y="952500"/>
                    <a:pt x="269346" y="917575"/>
                    <a:pt x="266700" y="905933"/>
                  </a:cubicBezTo>
                  <a:cubicBezTo>
                    <a:pt x="264054" y="894291"/>
                    <a:pt x="269346" y="899054"/>
                    <a:pt x="266700" y="890058"/>
                  </a:cubicBezTo>
                  <a:cubicBezTo>
                    <a:pt x="264054" y="881062"/>
                    <a:pt x="266700" y="859366"/>
                    <a:pt x="250825" y="851958"/>
                  </a:cubicBezTo>
                  <a:cubicBezTo>
                    <a:pt x="234950" y="844550"/>
                    <a:pt x="192617" y="851958"/>
                    <a:pt x="171450" y="845608"/>
                  </a:cubicBezTo>
                  <a:cubicBezTo>
                    <a:pt x="150283" y="839258"/>
                    <a:pt x="138113" y="820208"/>
                    <a:pt x="123825" y="813858"/>
                  </a:cubicBezTo>
                  <a:cubicBezTo>
                    <a:pt x="109537" y="807508"/>
                    <a:pt x="99483" y="812270"/>
                    <a:pt x="85725" y="807508"/>
                  </a:cubicBezTo>
                  <a:cubicBezTo>
                    <a:pt x="71967" y="802746"/>
                    <a:pt x="50800" y="793220"/>
                    <a:pt x="41275" y="785283"/>
                  </a:cubicBezTo>
                  <a:cubicBezTo>
                    <a:pt x="31750" y="777346"/>
                    <a:pt x="33867" y="765704"/>
                    <a:pt x="28575" y="759883"/>
                  </a:cubicBezTo>
                  <a:cubicBezTo>
                    <a:pt x="23283" y="754062"/>
                    <a:pt x="12700" y="757237"/>
                    <a:pt x="9525" y="750358"/>
                  </a:cubicBezTo>
                  <a:cubicBezTo>
                    <a:pt x="6350" y="743479"/>
                    <a:pt x="0" y="728662"/>
                    <a:pt x="9525" y="718608"/>
                  </a:cubicBezTo>
                  <a:cubicBezTo>
                    <a:pt x="19050" y="708554"/>
                    <a:pt x="59796" y="696912"/>
                    <a:pt x="66675" y="690033"/>
                  </a:cubicBezTo>
                  <a:cubicBezTo>
                    <a:pt x="73554" y="683154"/>
                    <a:pt x="53446" y="688446"/>
                    <a:pt x="50800" y="677333"/>
                  </a:cubicBezTo>
                  <a:cubicBezTo>
                    <a:pt x="48154" y="666220"/>
                    <a:pt x="53446" y="635529"/>
                    <a:pt x="50800" y="623358"/>
                  </a:cubicBezTo>
                  <a:cubicBezTo>
                    <a:pt x="48154" y="611187"/>
                    <a:pt x="38629" y="612245"/>
                    <a:pt x="34925" y="604308"/>
                  </a:cubicBezTo>
                  <a:cubicBezTo>
                    <a:pt x="31221" y="596371"/>
                    <a:pt x="24871" y="585258"/>
                    <a:pt x="28575" y="575733"/>
                  </a:cubicBezTo>
                  <a:cubicBezTo>
                    <a:pt x="32279" y="566208"/>
                    <a:pt x="56621" y="563562"/>
                    <a:pt x="57150" y="547158"/>
                  </a:cubicBezTo>
                  <a:cubicBezTo>
                    <a:pt x="57679" y="530754"/>
                    <a:pt x="27517" y="493183"/>
                    <a:pt x="31750" y="477308"/>
                  </a:cubicBezTo>
                  <a:cubicBezTo>
                    <a:pt x="35983" y="461433"/>
                    <a:pt x="70908" y="469370"/>
                    <a:pt x="82550" y="451908"/>
                  </a:cubicBezTo>
                  <a:cubicBezTo>
                    <a:pt x="94192" y="434446"/>
                    <a:pt x="93133" y="390525"/>
                    <a:pt x="101600" y="372533"/>
                  </a:cubicBezTo>
                  <a:cubicBezTo>
                    <a:pt x="110067" y="354541"/>
                    <a:pt x="124883" y="359304"/>
                    <a:pt x="133350" y="343958"/>
                  </a:cubicBezTo>
                  <a:cubicBezTo>
                    <a:pt x="141817" y="328612"/>
                    <a:pt x="138642" y="297921"/>
                    <a:pt x="152400" y="286808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5161596" y="2411940"/>
              <a:ext cx="856793" cy="1537387"/>
            </a:xfrm>
            <a:custGeom>
              <a:avLst/>
              <a:gdLst>
                <a:gd name="connsiteX0" fmla="*/ 82021 w 841375"/>
                <a:gd name="connsiteY0" fmla="*/ 812800 h 1348317"/>
                <a:gd name="connsiteX1" fmla="*/ 94721 w 841375"/>
                <a:gd name="connsiteY1" fmla="*/ 758825 h 1348317"/>
                <a:gd name="connsiteX2" fmla="*/ 88371 w 841375"/>
                <a:gd name="connsiteY2" fmla="*/ 708025 h 1348317"/>
                <a:gd name="connsiteX3" fmla="*/ 72496 w 841375"/>
                <a:gd name="connsiteY3" fmla="*/ 660400 h 1348317"/>
                <a:gd name="connsiteX4" fmla="*/ 75671 w 841375"/>
                <a:gd name="connsiteY4" fmla="*/ 600075 h 1348317"/>
                <a:gd name="connsiteX5" fmla="*/ 107421 w 841375"/>
                <a:gd name="connsiteY5" fmla="*/ 574675 h 1348317"/>
                <a:gd name="connsiteX6" fmla="*/ 101071 w 841375"/>
                <a:gd name="connsiteY6" fmla="*/ 530225 h 1348317"/>
                <a:gd name="connsiteX7" fmla="*/ 85196 w 841375"/>
                <a:gd name="connsiteY7" fmla="*/ 495300 h 1348317"/>
                <a:gd name="connsiteX8" fmla="*/ 107421 w 841375"/>
                <a:gd name="connsiteY8" fmla="*/ 476250 h 1348317"/>
                <a:gd name="connsiteX9" fmla="*/ 126471 w 841375"/>
                <a:gd name="connsiteY9" fmla="*/ 431800 h 1348317"/>
                <a:gd name="connsiteX10" fmla="*/ 161396 w 841375"/>
                <a:gd name="connsiteY10" fmla="*/ 425450 h 1348317"/>
                <a:gd name="connsiteX11" fmla="*/ 180446 w 841375"/>
                <a:gd name="connsiteY11" fmla="*/ 371475 h 1348317"/>
                <a:gd name="connsiteX12" fmla="*/ 174096 w 841375"/>
                <a:gd name="connsiteY12" fmla="*/ 295275 h 1348317"/>
                <a:gd name="connsiteX13" fmla="*/ 170921 w 841375"/>
                <a:gd name="connsiteY13" fmla="*/ 276225 h 1348317"/>
                <a:gd name="connsiteX14" fmla="*/ 215371 w 841375"/>
                <a:gd name="connsiteY14" fmla="*/ 228600 h 1348317"/>
                <a:gd name="connsiteX15" fmla="*/ 247121 w 841375"/>
                <a:gd name="connsiteY15" fmla="*/ 206375 h 1348317"/>
                <a:gd name="connsiteX16" fmla="*/ 256646 w 841375"/>
                <a:gd name="connsiteY16" fmla="*/ 187325 h 1348317"/>
                <a:gd name="connsiteX17" fmla="*/ 240771 w 841375"/>
                <a:gd name="connsiteY17" fmla="*/ 171450 h 1348317"/>
                <a:gd name="connsiteX18" fmla="*/ 247121 w 841375"/>
                <a:gd name="connsiteY18" fmla="*/ 146050 h 1348317"/>
                <a:gd name="connsiteX19" fmla="*/ 234421 w 841375"/>
                <a:gd name="connsiteY19" fmla="*/ 114300 h 1348317"/>
                <a:gd name="connsiteX20" fmla="*/ 243946 w 841375"/>
                <a:gd name="connsiteY20" fmla="*/ 60325 h 1348317"/>
                <a:gd name="connsiteX21" fmla="*/ 243946 w 841375"/>
                <a:gd name="connsiteY21" fmla="*/ 44450 h 1348317"/>
                <a:gd name="connsiteX22" fmla="*/ 231246 w 841375"/>
                <a:gd name="connsiteY22" fmla="*/ 31750 h 1348317"/>
                <a:gd name="connsiteX23" fmla="*/ 243946 w 841375"/>
                <a:gd name="connsiteY23" fmla="*/ 9525 h 1348317"/>
                <a:gd name="connsiteX24" fmla="*/ 282046 w 841375"/>
                <a:gd name="connsiteY24" fmla="*/ 6350 h 1348317"/>
                <a:gd name="connsiteX25" fmla="*/ 326496 w 841375"/>
                <a:gd name="connsiteY25" fmla="*/ 47625 h 1348317"/>
                <a:gd name="connsiteX26" fmla="*/ 329671 w 841375"/>
                <a:gd name="connsiteY26" fmla="*/ 92075 h 1348317"/>
                <a:gd name="connsiteX27" fmla="*/ 348721 w 841375"/>
                <a:gd name="connsiteY27" fmla="*/ 117475 h 1348317"/>
                <a:gd name="connsiteX28" fmla="*/ 367771 w 841375"/>
                <a:gd name="connsiteY28" fmla="*/ 127000 h 1348317"/>
                <a:gd name="connsiteX29" fmla="*/ 389996 w 841375"/>
                <a:gd name="connsiteY29" fmla="*/ 127000 h 1348317"/>
                <a:gd name="connsiteX30" fmla="*/ 415396 w 841375"/>
                <a:gd name="connsiteY30" fmla="*/ 149225 h 1348317"/>
                <a:gd name="connsiteX31" fmla="*/ 447146 w 841375"/>
                <a:gd name="connsiteY31" fmla="*/ 142875 h 1348317"/>
                <a:gd name="connsiteX32" fmla="*/ 491596 w 841375"/>
                <a:gd name="connsiteY32" fmla="*/ 155575 h 1348317"/>
                <a:gd name="connsiteX33" fmla="*/ 526521 w 841375"/>
                <a:gd name="connsiteY33" fmla="*/ 149225 h 1348317"/>
                <a:gd name="connsiteX34" fmla="*/ 567796 w 841375"/>
                <a:gd name="connsiteY34" fmla="*/ 187325 h 1348317"/>
                <a:gd name="connsiteX35" fmla="*/ 596371 w 841375"/>
                <a:gd name="connsiteY35" fmla="*/ 196850 h 1348317"/>
                <a:gd name="connsiteX36" fmla="*/ 618596 w 841375"/>
                <a:gd name="connsiteY36" fmla="*/ 177800 h 1348317"/>
                <a:gd name="connsiteX37" fmla="*/ 634471 w 841375"/>
                <a:gd name="connsiteY37" fmla="*/ 149225 h 1348317"/>
                <a:gd name="connsiteX38" fmla="*/ 666221 w 841375"/>
                <a:gd name="connsiteY38" fmla="*/ 146050 h 1348317"/>
                <a:gd name="connsiteX39" fmla="*/ 707496 w 841375"/>
                <a:gd name="connsiteY39" fmla="*/ 152400 h 1348317"/>
                <a:gd name="connsiteX40" fmla="*/ 704321 w 841375"/>
                <a:gd name="connsiteY40" fmla="*/ 206375 h 1348317"/>
                <a:gd name="connsiteX41" fmla="*/ 701146 w 841375"/>
                <a:gd name="connsiteY41" fmla="*/ 219075 h 1348317"/>
                <a:gd name="connsiteX42" fmla="*/ 707496 w 841375"/>
                <a:gd name="connsiteY42" fmla="*/ 241300 h 1348317"/>
                <a:gd name="connsiteX43" fmla="*/ 697971 w 841375"/>
                <a:gd name="connsiteY43" fmla="*/ 279400 h 1348317"/>
                <a:gd name="connsiteX44" fmla="*/ 672571 w 841375"/>
                <a:gd name="connsiteY44" fmla="*/ 285750 h 1348317"/>
                <a:gd name="connsiteX45" fmla="*/ 643996 w 841375"/>
                <a:gd name="connsiteY45" fmla="*/ 285750 h 1348317"/>
                <a:gd name="connsiteX46" fmla="*/ 631296 w 841375"/>
                <a:gd name="connsiteY46" fmla="*/ 314325 h 1348317"/>
                <a:gd name="connsiteX47" fmla="*/ 653521 w 841375"/>
                <a:gd name="connsiteY47" fmla="*/ 323850 h 1348317"/>
                <a:gd name="connsiteX48" fmla="*/ 650346 w 841375"/>
                <a:gd name="connsiteY48" fmla="*/ 358775 h 1348317"/>
                <a:gd name="connsiteX49" fmla="*/ 653521 w 841375"/>
                <a:gd name="connsiteY49" fmla="*/ 384175 h 1348317"/>
                <a:gd name="connsiteX50" fmla="*/ 631296 w 841375"/>
                <a:gd name="connsiteY50" fmla="*/ 409575 h 1348317"/>
                <a:gd name="connsiteX51" fmla="*/ 628121 w 841375"/>
                <a:gd name="connsiteY51" fmla="*/ 454025 h 1348317"/>
                <a:gd name="connsiteX52" fmla="*/ 647171 w 841375"/>
                <a:gd name="connsiteY52" fmla="*/ 482600 h 1348317"/>
                <a:gd name="connsiteX53" fmla="*/ 640821 w 841375"/>
                <a:gd name="connsiteY53" fmla="*/ 536575 h 1348317"/>
                <a:gd name="connsiteX54" fmla="*/ 640821 w 841375"/>
                <a:gd name="connsiteY54" fmla="*/ 568325 h 1348317"/>
                <a:gd name="connsiteX55" fmla="*/ 672571 w 841375"/>
                <a:gd name="connsiteY55" fmla="*/ 574675 h 1348317"/>
                <a:gd name="connsiteX56" fmla="*/ 675746 w 841375"/>
                <a:gd name="connsiteY56" fmla="*/ 635000 h 1348317"/>
                <a:gd name="connsiteX57" fmla="*/ 685271 w 841375"/>
                <a:gd name="connsiteY57" fmla="*/ 647700 h 1348317"/>
                <a:gd name="connsiteX58" fmla="*/ 691621 w 841375"/>
                <a:gd name="connsiteY58" fmla="*/ 714375 h 1348317"/>
                <a:gd name="connsiteX59" fmla="*/ 691621 w 841375"/>
                <a:gd name="connsiteY59" fmla="*/ 746125 h 1348317"/>
                <a:gd name="connsiteX60" fmla="*/ 717021 w 841375"/>
                <a:gd name="connsiteY60" fmla="*/ 749300 h 1348317"/>
                <a:gd name="connsiteX61" fmla="*/ 745596 w 841375"/>
                <a:gd name="connsiteY61" fmla="*/ 730250 h 1348317"/>
                <a:gd name="connsiteX62" fmla="*/ 796396 w 841375"/>
                <a:gd name="connsiteY62" fmla="*/ 736600 h 1348317"/>
                <a:gd name="connsiteX63" fmla="*/ 824971 w 841375"/>
                <a:gd name="connsiteY63" fmla="*/ 752475 h 1348317"/>
                <a:gd name="connsiteX64" fmla="*/ 828146 w 841375"/>
                <a:gd name="connsiteY64" fmla="*/ 771525 h 1348317"/>
                <a:gd name="connsiteX65" fmla="*/ 824971 w 841375"/>
                <a:gd name="connsiteY65" fmla="*/ 803275 h 1348317"/>
                <a:gd name="connsiteX66" fmla="*/ 821796 w 841375"/>
                <a:gd name="connsiteY66" fmla="*/ 825500 h 1348317"/>
                <a:gd name="connsiteX67" fmla="*/ 828146 w 841375"/>
                <a:gd name="connsiteY67" fmla="*/ 844550 h 1348317"/>
                <a:gd name="connsiteX68" fmla="*/ 742421 w 841375"/>
                <a:gd name="connsiteY68" fmla="*/ 917575 h 1348317"/>
                <a:gd name="connsiteX69" fmla="*/ 764646 w 841375"/>
                <a:gd name="connsiteY69" fmla="*/ 942975 h 1348317"/>
                <a:gd name="connsiteX70" fmla="*/ 774171 w 841375"/>
                <a:gd name="connsiteY70" fmla="*/ 974725 h 1348317"/>
                <a:gd name="connsiteX71" fmla="*/ 755121 w 841375"/>
                <a:gd name="connsiteY71" fmla="*/ 987425 h 1348317"/>
                <a:gd name="connsiteX72" fmla="*/ 710671 w 841375"/>
                <a:gd name="connsiteY72" fmla="*/ 971550 h 1348317"/>
                <a:gd name="connsiteX73" fmla="*/ 688446 w 841375"/>
                <a:gd name="connsiteY73" fmla="*/ 981075 h 1348317"/>
                <a:gd name="connsiteX74" fmla="*/ 663046 w 841375"/>
                <a:gd name="connsiteY74" fmla="*/ 990600 h 1348317"/>
                <a:gd name="connsiteX75" fmla="*/ 640821 w 841375"/>
                <a:gd name="connsiteY75" fmla="*/ 1000125 h 1348317"/>
                <a:gd name="connsiteX76" fmla="*/ 637646 w 841375"/>
                <a:gd name="connsiteY76" fmla="*/ 1009650 h 1348317"/>
                <a:gd name="connsiteX77" fmla="*/ 612246 w 841375"/>
                <a:gd name="connsiteY77" fmla="*/ 1003300 h 1348317"/>
                <a:gd name="connsiteX78" fmla="*/ 590021 w 841375"/>
                <a:gd name="connsiteY78" fmla="*/ 1012825 h 1348317"/>
                <a:gd name="connsiteX79" fmla="*/ 596371 w 841375"/>
                <a:gd name="connsiteY79" fmla="*/ 1022350 h 1348317"/>
                <a:gd name="connsiteX80" fmla="*/ 577321 w 841375"/>
                <a:gd name="connsiteY80" fmla="*/ 1031875 h 1348317"/>
                <a:gd name="connsiteX81" fmla="*/ 561446 w 841375"/>
                <a:gd name="connsiteY81" fmla="*/ 1035050 h 1348317"/>
                <a:gd name="connsiteX82" fmla="*/ 548746 w 841375"/>
                <a:gd name="connsiteY82" fmla="*/ 1069975 h 1348317"/>
                <a:gd name="connsiteX83" fmla="*/ 488421 w 841375"/>
                <a:gd name="connsiteY83" fmla="*/ 1127125 h 1348317"/>
                <a:gd name="connsiteX84" fmla="*/ 482071 w 841375"/>
                <a:gd name="connsiteY84" fmla="*/ 1165225 h 1348317"/>
                <a:gd name="connsiteX85" fmla="*/ 488421 w 841375"/>
                <a:gd name="connsiteY85" fmla="*/ 1193800 h 1348317"/>
                <a:gd name="connsiteX86" fmla="*/ 482071 w 841375"/>
                <a:gd name="connsiteY86" fmla="*/ 1206500 h 1348317"/>
                <a:gd name="connsiteX87" fmla="*/ 501121 w 841375"/>
                <a:gd name="connsiteY87" fmla="*/ 1244600 h 1348317"/>
                <a:gd name="connsiteX88" fmla="*/ 472546 w 841375"/>
                <a:gd name="connsiteY88" fmla="*/ 1276350 h 1348317"/>
                <a:gd name="connsiteX89" fmla="*/ 456671 w 841375"/>
                <a:gd name="connsiteY89" fmla="*/ 1292225 h 1348317"/>
                <a:gd name="connsiteX90" fmla="*/ 434446 w 841375"/>
                <a:gd name="connsiteY90" fmla="*/ 1301750 h 1348317"/>
                <a:gd name="connsiteX91" fmla="*/ 424921 w 841375"/>
                <a:gd name="connsiteY91" fmla="*/ 1336675 h 1348317"/>
                <a:gd name="connsiteX92" fmla="*/ 418571 w 841375"/>
                <a:gd name="connsiteY92" fmla="*/ 1346200 h 1348317"/>
                <a:gd name="connsiteX93" fmla="*/ 396346 w 841375"/>
                <a:gd name="connsiteY93" fmla="*/ 1323975 h 1348317"/>
                <a:gd name="connsiteX94" fmla="*/ 364596 w 841375"/>
                <a:gd name="connsiteY94" fmla="*/ 1311275 h 1348317"/>
                <a:gd name="connsiteX95" fmla="*/ 358246 w 841375"/>
                <a:gd name="connsiteY95" fmla="*/ 1295400 h 1348317"/>
                <a:gd name="connsiteX96" fmla="*/ 240771 w 841375"/>
                <a:gd name="connsiteY96" fmla="*/ 1285875 h 1348317"/>
                <a:gd name="connsiteX97" fmla="*/ 228071 w 841375"/>
                <a:gd name="connsiteY97" fmla="*/ 1304925 h 1348317"/>
                <a:gd name="connsiteX98" fmla="*/ 212196 w 841375"/>
                <a:gd name="connsiteY98" fmla="*/ 1327150 h 1348317"/>
                <a:gd name="connsiteX99" fmla="*/ 199496 w 841375"/>
                <a:gd name="connsiteY99" fmla="*/ 1320800 h 1348317"/>
                <a:gd name="connsiteX100" fmla="*/ 177271 w 841375"/>
                <a:gd name="connsiteY100" fmla="*/ 1320800 h 1348317"/>
                <a:gd name="connsiteX101" fmla="*/ 174096 w 841375"/>
                <a:gd name="connsiteY101" fmla="*/ 1295400 h 1348317"/>
                <a:gd name="connsiteX102" fmla="*/ 145521 w 841375"/>
                <a:gd name="connsiteY102" fmla="*/ 1263650 h 1348317"/>
                <a:gd name="connsiteX103" fmla="*/ 145521 w 841375"/>
                <a:gd name="connsiteY103" fmla="*/ 1231900 h 1348317"/>
                <a:gd name="connsiteX104" fmla="*/ 148696 w 841375"/>
                <a:gd name="connsiteY104" fmla="*/ 1212850 h 1348317"/>
                <a:gd name="connsiteX105" fmla="*/ 113771 w 841375"/>
                <a:gd name="connsiteY105" fmla="*/ 1162050 h 1348317"/>
                <a:gd name="connsiteX106" fmla="*/ 113771 w 841375"/>
                <a:gd name="connsiteY106" fmla="*/ 1127125 h 1348317"/>
                <a:gd name="connsiteX107" fmla="*/ 94721 w 841375"/>
                <a:gd name="connsiteY107" fmla="*/ 1114425 h 1348317"/>
                <a:gd name="connsiteX108" fmla="*/ 66146 w 841375"/>
                <a:gd name="connsiteY108" fmla="*/ 1117600 h 1348317"/>
                <a:gd name="connsiteX109" fmla="*/ 75671 w 841375"/>
                <a:gd name="connsiteY109" fmla="*/ 1082675 h 1348317"/>
                <a:gd name="connsiteX110" fmla="*/ 28046 w 841375"/>
                <a:gd name="connsiteY110" fmla="*/ 996950 h 1348317"/>
                <a:gd name="connsiteX111" fmla="*/ 2646 w 841375"/>
                <a:gd name="connsiteY111" fmla="*/ 958850 h 1348317"/>
                <a:gd name="connsiteX112" fmla="*/ 12171 w 841375"/>
                <a:gd name="connsiteY112" fmla="*/ 917575 h 1348317"/>
                <a:gd name="connsiteX113" fmla="*/ 24871 w 841375"/>
                <a:gd name="connsiteY113" fmla="*/ 889000 h 1348317"/>
                <a:gd name="connsiteX114" fmla="*/ 12171 w 841375"/>
                <a:gd name="connsiteY114" fmla="*/ 857250 h 1348317"/>
                <a:gd name="connsiteX115" fmla="*/ 2646 w 841375"/>
                <a:gd name="connsiteY115" fmla="*/ 831850 h 1348317"/>
                <a:gd name="connsiteX116" fmla="*/ 24871 w 841375"/>
                <a:gd name="connsiteY116" fmla="*/ 809625 h 1348317"/>
                <a:gd name="connsiteX117" fmla="*/ 82021 w 841375"/>
                <a:gd name="connsiteY117" fmla="*/ 812800 h 134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841375" h="1348317">
                  <a:moveTo>
                    <a:pt x="82021" y="812800"/>
                  </a:moveTo>
                  <a:cubicBezTo>
                    <a:pt x="93663" y="804333"/>
                    <a:pt x="93663" y="776287"/>
                    <a:pt x="94721" y="758825"/>
                  </a:cubicBezTo>
                  <a:cubicBezTo>
                    <a:pt x="95779" y="741363"/>
                    <a:pt x="92075" y="724429"/>
                    <a:pt x="88371" y="708025"/>
                  </a:cubicBezTo>
                  <a:cubicBezTo>
                    <a:pt x="84667" y="691621"/>
                    <a:pt x="74613" y="678392"/>
                    <a:pt x="72496" y="660400"/>
                  </a:cubicBezTo>
                  <a:cubicBezTo>
                    <a:pt x="70379" y="642408"/>
                    <a:pt x="69850" y="614362"/>
                    <a:pt x="75671" y="600075"/>
                  </a:cubicBezTo>
                  <a:cubicBezTo>
                    <a:pt x="81492" y="585788"/>
                    <a:pt x="103188" y="586317"/>
                    <a:pt x="107421" y="574675"/>
                  </a:cubicBezTo>
                  <a:cubicBezTo>
                    <a:pt x="111654" y="563033"/>
                    <a:pt x="104775" y="543454"/>
                    <a:pt x="101071" y="530225"/>
                  </a:cubicBezTo>
                  <a:cubicBezTo>
                    <a:pt x="97367" y="516996"/>
                    <a:pt x="84138" y="504296"/>
                    <a:pt x="85196" y="495300"/>
                  </a:cubicBezTo>
                  <a:cubicBezTo>
                    <a:pt x="86254" y="486304"/>
                    <a:pt x="100542" y="486833"/>
                    <a:pt x="107421" y="476250"/>
                  </a:cubicBezTo>
                  <a:cubicBezTo>
                    <a:pt x="114300" y="465667"/>
                    <a:pt x="117475" y="440267"/>
                    <a:pt x="126471" y="431800"/>
                  </a:cubicBezTo>
                  <a:cubicBezTo>
                    <a:pt x="135467" y="423333"/>
                    <a:pt x="152400" y="435504"/>
                    <a:pt x="161396" y="425450"/>
                  </a:cubicBezTo>
                  <a:cubicBezTo>
                    <a:pt x="170392" y="415396"/>
                    <a:pt x="178329" y="393171"/>
                    <a:pt x="180446" y="371475"/>
                  </a:cubicBezTo>
                  <a:cubicBezTo>
                    <a:pt x="182563" y="349779"/>
                    <a:pt x="175684" y="311150"/>
                    <a:pt x="174096" y="295275"/>
                  </a:cubicBezTo>
                  <a:cubicBezTo>
                    <a:pt x="172509" y="279400"/>
                    <a:pt x="164042" y="287337"/>
                    <a:pt x="170921" y="276225"/>
                  </a:cubicBezTo>
                  <a:cubicBezTo>
                    <a:pt x="177800" y="265113"/>
                    <a:pt x="202671" y="240242"/>
                    <a:pt x="215371" y="228600"/>
                  </a:cubicBezTo>
                  <a:cubicBezTo>
                    <a:pt x="228071" y="216958"/>
                    <a:pt x="240242" y="213254"/>
                    <a:pt x="247121" y="206375"/>
                  </a:cubicBezTo>
                  <a:cubicBezTo>
                    <a:pt x="254000" y="199496"/>
                    <a:pt x="257704" y="193146"/>
                    <a:pt x="256646" y="187325"/>
                  </a:cubicBezTo>
                  <a:cubicBezTo>
                    <a:pt x="255588" y="181504"/>
                    <a:pt x="242358" y="178329"/>
                    <a:pt x="240771" y="171450"/>
                  </a:cubicBezTo>
                  <a:cubicBezTo>
                    <a:pt x="239184" y="164571"/>
                    <a:pt x="248179" y="155575"/>
                    <a:pt x="247121" y="146050"/>
                  </a:cubicBezTo>
                  <a:cubicBezTo>
                    <a:pt x="246063" y="136525"/>
                    <a:pt x="234950" y="128588"/>
                    <a:pt x="234421" y="114300"/>
                  </a:cubicBezTo>
                  <a:cubicBezTo>
                    <a:pt x="233892" y="100013"/>
                    <a:pt x="242359" y="71967"/>
                    <a:pt x="243946" y="60325"/>
                  </a:cubicBezTo>
                  <a:cubicBezTo>
                    <a:pt x="245533" y="48683"/>
                    <a:pt x="246063" y="49212"/>
                    <a:pt x="243946" y="44450"/>
                  </a:cubicBezTo>
                  <a:cubicBezTo>
                    <a:pt x="241829" y="39688"/>
                    <a:pt x="231246" y="37571"/>
                    <a:pt x="231246" y="31750"/>
                  </a:cubicBezTo>
                  <a:cubicBezTo>
                    <a:pt x="231246" y="25929"/>
                    <a:pt x="235479" y="13758"/>
                    <a:pt x="243946" y="9525"/>
                  </a:cubicBezTo>
                  <a:cubicBezTo>
                    <a:pt x="252413" y="5292"/>
                    <a:pt x="268288" y="0"/>
                    <a:pt x="282046" y="6350"/>
                  </a:cubicBezTo>
                  <a:cubicBezTo>
                    <a:pt x="295804" y="12700"/>
                    <a:pt x="318559" y="33338"/>
                    <a:pt x="326496" y="47625"/>
                  </a:cubicBezTo>
                  <a:cubicBezTo>
                    <a:pt x="334433" y="61912"/>
                    <a:pt x="325967" y="80433"/>
                    <a:pt x="329671" y="92075"/>
                  </a:cubicBezTo>
                  <a:cubicBezTo>
                    <a:pt x="333375" y="103717"/>
                    <a:pt x="342371" y="111654"/>
                    <a:pt x="348721" y="117475"/>
                  </a:cubicBezTo>
                  <a:cubicBezTo>
                    <a:pt x="355071" y="123296"/>
                    <a:pt x="360892" y="125413"/>
                    <a:pt x="367771" y="127000"/>
                  </a:cubicBezTo>
                  <a:cubicBezTo>
                    <a:pt x="374650" y="128587"/>
                    <a:pt x="382059" y="123296"/>
                    <a:pt x="389996" y="127000"/>
                  </a:cubicBezTo>
                  <a:cubicBezTo>
                    <a:pt x="397933" y="130704"/>
                    <a:pt x="405871" y="146579"/>
                    <a:pt x="415396" y="149225"/>
                  </a:cubicBezTo>
                  <a:cubicBezTo>
                    <a:pt x="424921" y="151871"/>
                    <a:pt x="434446" y="141817"/>
                    <a:pt x="447146" y="142875"/>
                  </a:cubicBezTo>
                  <a:cubicBezTo>
                    <a:pt x="459846" y="143933"/>
                    <a:pt x="478367" y="154517"/>
                    <a:pt x="491596" y="155575"/>
                  </a:cubicBezTo>
                  <a:cubicBezTo>
                    <a:pt x="504825" y="156633"/>
                    <a:pt x="513821" y="143933"/>
                    <a:pt x="526521" y="149225"/>
                  </a:cubicBezTo>
                  <a:cubicBezTo>
                    <a:pt x="539221" y="154517"/>
                    <a:pt x="556154" y="179388"/>
                    <a:pt x="567796" y="187325"/>
                  </a:cubicBezTo>
                  <a:cubicBezTo>
                    <a:pt x="579438" y="195263"/>
                    <a:pt x="587904" y="198437"/>
                    <a:pt x="596371" y="196850"/>
                  </a:cubicBezTo>
                  <a:cubicBezTo>
                    <a:pt x="604838" y="195263"/>
                    <a:pt x="612246" y="185737"/>
                    <a:pt x="618596" y="177800"/>
                  </a:cubicBezTo>
                  <a:cubicBezTo>
                    <a:pt x="624946" y="169863"/>
                    <a:pt x="626534" y="154517"/>
                    <a:pt x="634471" y="149225"/>
                  </a:cubicBezTo>
                  <a:cubicBezTo>
                    <a:pt x="642408" y="143933"/>
                    <a:pt x="654050" y="145521"/>
                    <a:pt x="666221" y="146050"/>
                  </a:cubicBezTo>
                  <a:cubicBezTo>
                    <a:pt x="678392" y="146579"/>
                    <a:pt x="701146" y="142346"/>
                    <a:pt x="707496" y="152400"/>
                  </a:cubicBezTo>
                  <a:cubicBezTo>
                    <a:pt x="713846" y="162454"/>
                    <a:pt x="705379" y="195263"/>
                    <a:pt x="704321" y="206375"/>
                  </a:cubicBezTo>
                  <a:cubicBezTo>
                    <a:pt x="703263" y="217487"/>
                    <a:pt x="700617" y="213254"/>
                    <a:pt x="701146" y="219075"/>
                  </a:cubicBezTo>
                  <a:cubicBezTo>
                    <a:pt x="701675" y="224896"/>
                    <a:pt x="708025" y="231246"/>
                    <a:pt x="707496" y="241300"/>
                  </a:cubicBezTo>
                  <a:cubicBezTo>
                    <a:pt x="706967" y="251354"/>
                    <a:pt x="703792" y="271992"/>
                    <a:pt x="697971" y="279400"/>
                  </a:cubicBezTo>
                  <a:cubicBezTo>
                    <a:pt x="692150" y="286808"/>
                    <a:pt x="681567" y="284692"/>
                    <a:pt x="672571" y="285750"/>
                  </a:cubicBezTo>
                  <a:cubicBezTo>
                    <a:pt x="663575" y="286808"/>
                    <a:pt x="650875" y="280988"/>
                    <a:pt x="643996" y="285750"/>
                  </a:cubicBezTo>
                  <a:cubicBezTo>
                    <a:pt x="637117" y="290512"/>
                    <a:pt x="629709" y="307975"/>
                    <a:pt x="631296" y="314325"/>
                  </a:cubicBezTo>
                  <a:cubicBezTo>
                    <a:pt x="632884" y="320675"/>
                    <a:pt x="650346" y="316442"/>
                    <a:pt x="653521" y="323850"/>
                  </a:cubicBezTo>
                  <a:cubicBezTo>
                    <a:pt x="656696" y="331258"/>
                    <a:pt x="650346" y="348721"/>
                    <a:pt x="650346" y="358775"/>
                  </a:cubicBezTo>
                  <a:cubicBezTo>
                    <a:pt x="650346" y="368829"/>
                    <a:pt x="656696" y="375708"/>
                    <a:pt x="653521" y="384175"/>
                  </a:cubicBezTo>
                  <a:cubicBezTo>
                    <a:pt x="650346" y="392642"/>
                    <a:pt x="635529" y="397933"/>
                    <a:pt x="631296" y="409575"/>
                  </a:cubicBezTo>
                  <a:cubicBezTo>
                    <a:pt x="627063" y="421217"/>
                    <a:pt x="625475" y="441854"/>
                    <a:pt x="628121" y="454025"/>
                  </a:cubicBezTo>
                  <a:cubicBezTo>
                    <a:pt x="630767" y="466196"/>
                    <a:pt x="645054" y="468842"/>
                    <a:pt x="647171" y="482600"/>
                  </a:cubicBezTo>
                  <a:cubicBezTo>
                    <a:pt x="649288" y="496358"/>
                    <a:pt x="641879" y="522288"/>
                    <a:pt x="640821" y="536575"/>
                  </a:cubicBezTo>
                  <a:cubicBezTo>
                    <a:pt x="639763" y="550862"/>
                    <a:pt x="635529" y="561975"/>
                    <a:pt x="640821" y="568325"/>
                  </a:cubicBezTo>
                  <a:cubicBezTo>
                    <a:pt x="646113" y="574675"/>
                    <a:pt x="666750" y="563563"/>
                    <a:pt x="672571" y="574675"/>
                  </a:cubicBezTo>
                  <a:cubicBezTo>
                    <a:pt x="678392" y="585787"/>
                    <a:pt x="673629" y="622829"/>
                    <a:pt x="675746" y="635000"/>
                  </a:cubicBezTo>
                  <a:cubicBezTo>
                    <a:pt x="677863" y="647171"/>
                    <a:pt x="682625" y="634471"/>
                    <a:pt x="685271" y="647700"/>
                  </a:cubicBezTo>
                  <a:cubicBezTo>
                    <a:pt x="687917" y="660929"/>
                    <a:pt x="690563" y="697971"/>
                    <a:pt x="691621" y="714375"/>
                  </a:cubicBezTo>
                  <a:cubicBezTo>
                    <a:pt x="692679" y="730779"/>
                    <a:pt x="687388" y="740304"/>
                    <a:pt x="691621" y="746125"/>
                  </a:cubicBezTo>
                  <a:cubicBezTo>
                    <a:pt x="695854" y="751946"/>
                    <a:pt x="708025" y="751946"/>
                    <a:pt x="717021" y="749300"/>
                  </a:cubicBezTo>
                  <a:cubicBezTo>
                    <a:pt x="726017" y="746654"/>
                    <a:pt x="732367" y="732367"/>
                    <a:pt x="745596" y="730250"/>
                  </a:cubicBezTo>
                  <a:cubicBezTo>
                    <a:pt x="758825" y="728133"/>
                    <a:pt x="783167" y="732896"/>
                    <a:pt x="796396" y="736600"/>
                  </a:cubicBezTo>
                  <a:cubicBezTo>
                    <a:pt x="809625" y="740304"/>
                    <a:pt x="819679" y="746654"/>
                    <a:pt x="824971" y="752475"/>
                  </a:cubicBezTo>
                  <a:cubicBezTo>
                    <a:pt x="830263" y="758296"/>
                    <a:pt x="828146" y="763058"/>
                    <a:pt x="828146" y="771525"/>
                  </a:cubicBezTo>
                  <a:cubicBezTo>
                    <a:pt x="828146" y="779992"/>
                    <a:pt x="826029" y="794279"/>
                    <a:pt x="824971" y="803275"/>
                  </a:cubicBezTo>
                  <a:cubicBezTo>
                    <a:pt x="823913" y="812271"/>
                    <a:pt x="821267" y="818621"/>
                    <a:pt x="821796" y="825500"/>
                  </a:cubicBezTo>
                  <a:cubicBezTo>
                    <a:pt x="822325" y="832379"/>
                    <a:pt x="841375" y="829204"/>
                    <a:pt x="828146" y="844550"/>
                  </a:cubicBezTo>
                  <a:cubicBezTo>
                    <a:pt x="814917" y="859896"/>
                    <a:pt x="753004" y="901171"/>
                    <a:pt x="742421" y="917575"/>
                  </a:cubicBezTo>
                  <a:cubicBezTo>
                    <a:pt x="731838" y="933979"/>
                    <a:pt x="759354" y="933450"/>
                    <a:pt x="764646" y="942975"/>
                  </a:cubicBezTo>
                  <a:cubicBezTo>
                    <a:pt x="769938" y="952500"/>
                    <a:pt x="775758" y="967317"/>
                    <a:pt x="774171" y="974725"/>
                  </a:cubicBezTo>
                  <a:cubicBezTo>
                    <a:pt x="772584" y="982133"/>
                    <a:pt x="765704" y="987954"/>
                    <a:pt x="755121" y="987425"/>
                  </a:cubicBezTo>
                  <a:cubicBezTo>
                    <a:pt x="744538" y="986896"/>
                    <a:pt x="721783" y="972608"/>
                    <a:pt x="710671" y="971550"/>
                  </a:cubicBezTo>
                  <a:cubicBezTo>
                    <a:pt x="699559" y="970492"/>
                    <a:pt x="696384" y="977900"/>
                    <a:pt x="688446" y="981075"/>
                  </a:cubicBezTo>
                  <a:cubicBezTo>
                    <a:pt x="680508" y="984250"/>
                    <a:pt x="670984" y="987425"/>
                    <a:pt x="663046" y="990600"/>
                  </a:cubicBezTo>
                  <a:cubicBezTo>
                    <a:pt x="655108" y="993775"/>
                    <a:pt x="645054" y="996950"/>
                    <a:pt x="640821" y="1000125"/>
                  </a:cubicBezTo>
                  <a:cubicBezTo>
                    <a:pt x="636588" y="1003300"/>
                    <a:pt x="642409" y="1009121"/>
                    <a:pt x="637646" y="1009650"/>
                  </a:cubicBezTo>
                  <a:cubicBezTo>
                    <a:pt x="632884" y="1010179"/>
                    <a:pt x="620184" y="1002771"/>
                    <a:pt x="612246" y="1003300"/>
                  </a:cubicBezTo>
                  <a:cubicBezTo>
                    <a:pt x="604309" y="1003829"/>
                    <a:pt x="592667" y="1009650"/>
                    <a:pt x="590021" y="1012825"/>
                  </a:cubicBezTo>
                  <a:cubicBezTo>
                    <a:pt x="587375" y="1016000"/>
                    <a:pt x="598488" y="1019175"/>
                    <a:pt x="596371" y="1022350"/>
                  </a:cubicBezTo>
                  <a:cubicBezTo>
                    <a:pt x="594254" y="1025525"/>
                    <a:pt x="583142" y="1029758"/>
                    <a:pt x="577321" y="1031875"/>
                  </a:cubicBezTo>
                  <a:cubicBezTo>
                    <a:pt x="571500" y="1033992"/>
                    <a:pt x="566208" y="1028700"/>
                    <a:pt x="561446" y="1035050"/>
                  </a:cubicBezTo>
                  <a:cubicBezTo>
                    <a:pt x="556684" y="1041400"/>
                    <a:pt x="560917" y="1054629"/>
                    <a:pt x="548746" y="1069975"/>
                  </a:cubicBezTo>
                  <a:cubicBezTo>
                    <a:pt x="536575" y="1085321"/>
                    <a:pt x="499534" y="1111250"/>
                    <a:pt x="488421" y="1127125"/>
                  </a:cubicBezTo>
                  <a:cubicBezTo>
                    <a:pt x="477309" y="1143000"/>
                    <a:pt x="482071" y="1154113"/>
                    <a:pt x="482071" y="1165225"/>
                  </a:cubicBezTo>
                  <a:cubicBezTo>
                    <a:pt x="482071" y="1176337"/>
                    <a:pt x="488421" y="1186921"/>
                    <a:pt x="488421" y="1193800"/>
                  </a:cubicBezTo>
                  <a:cubicBezTo>
                    <a:pt x="488421" y="1200679"/>
                    <a:pt x="479954" y="1198033"/>
                    <a:pt x="482071" y="1206500"/>
                  </a:cubicBezTo>
                  <a:cubicBezTo>
                    <a:pt x="484188" y="1214967"/>
                    <a:pt x="502708" y="1232958"/>
                    <a:pt x="501121" y="1244600"/>
                  </a:cubicBezTo>
                  <a:cubicBezTo>
                    <a:pt x="499534" y="1256242"/>
                    <a:pt x="479954" y="1268413"/>
                    <a:pt x="472546" y="1276350"/>
                  </a:cubicBezTo>
                  <a:cubicBezTo>
                    <a:pt x="465138" y="1284288"/>
                    <a:pt x="463021" y="1287992"/>
                    <a:pt x="456671" y="1292225"/>
                  </a:cubicBezTo>
                  <a:cubicBezTo>
                    <a:pt x="450321" y="1296458"/>
                    <a:pt x="439738" y="1294342"/>
                    <a:pt x="434446" y="1301750"/>
                  </a:cubicBezTo>
                  <a:cubicBezTo>
                    <a:pt x="429154" y="1309158"/>
                    <a:pt x="427567" y="1329267"/>
                    <a:pt x="424921" y="1336675"/>
                  </a:cubicBezTo>
                  <a:cubicBezTo>
                    <a:pt x="422275" y="1344083"/>
                    <a:pt x="423333" y="1348317"/>
                    <a:pt x="418571" y="1346200"/>
                  </a:cubicBezTo>
                  <a:cubicBezTo>
                    <a:pt x="413809" y="1344083"/>
                    <a:pt x="405342" y="1329796"/>
                    <a:pt x="396346" y="1323975"/>
                  </a:cubicBezTo>
                  <a:cubicBezTo>
                    <a:pt x="387350" y="1318154"/>
                    <a:pt x="370946" y="1316037"/>
                    <a:pt x="364596" y="1311275"/>
                  </a:cubicBezTo>
                  <a:cubicBezTo>
                    <a:pt x="358246" y="1306513"/>
                    <a:pt x="378883" y="1299633"/>
                    <a:pt x="358246" y="1295400"/>
                  </a:cubicBezTo>
                  <a:cubicBezTo>
                    <a:pt x="337609" y="1291167"/>
                    <a:pt x="262467" y="1284288"/>
                    <a:pt x="240771" y="1285875"/>
                  </a:cubicBezTo>
                  <a:cubicBezTo>
                    <a:pt x="219075" y="1287462"/>
                    <a:pt x="232833" y="1298046"/>
                    <a:pt x="228071" y="1304925"/>
                  </a:cubicBezTo>
                  <a:cubicBezTo>
                    <a:pt x="223309" y="1311804"/>
                    <a:pt x="216958" y="1324504"/>
                    <a:pt x="212196" y="1327150"/>
                  </a:cubicBezTo>
                  <a:cubicBezTo>
                    <a:pt x="207434" y="1329796"/>
                    <a:pt x="205317" y="1321858"/>
                    <a:pt x="199496" y="1320800"/>
                  </a:cubicBezTo>
                  <a:cubicBezTo>
                    <a:pt x="193675" y="1319742"/>
                    <a:pt x="181504" y="1325033"/>
                    <a:pt x="177271" y="1320800"/>
                  </a:cubicBezTo>
                  <a:cubicBezTo>
                    <a:pt x="173038" y="1316567"/>
                    <a:pt x="179388" y="1304925"/>
                    <a:pt x="174096" y="1295400"/>
                  </a:cubicBezTo>
                  <a:cubicBezTo>
                    <a:pt x="168804" y="1285875"/>
                    <a:pt x="150284" y="1274233"/>
                    <a:pt x="145521" y="1263650"/>
                  </a:cubicBezTo>
                  <a:cubicBezTo>
                    <a:pt x="140759" y="1253067"/>
                    <a:pt x="144992" y="1240367"/>
                    <a:pt x="145521" y="1231900"/>
                  </a:cubicBezTo>
                  <a:cubicBezTo>
                    <a:pt x="146050" y="1223433"/>
                    <a:pt x="153988" y="1224492"/>
                    <a:pt x="148696" y="1212850"/>
                  </a:cubicBezTo>
                  <a:cubicBezTo>
                    <a:pt x="143404" y="1201208"/>
                    <a:pt x="119592" y="1176337"/>
                    <a:pt x="113771" y="1162050"/>
                  </a:cubicBezTo>
                  <a:cubicBezTo>
                    <a:pt x="107950" y="1147763"/>
                    <a:pt x="116946" y="1135063"/>
                    <a:pt x="113771" y="1127125"/>
                  </a:cubicBezTo>
                  <a:cubicBezTo>
                    <a:pt x="110596" y="1119187"/>
                    <a:pt x="102659" y="1116013"/>
                    <a:pt x="94721" y="1114425"/>
                  </a:cubicBezTo>
                  <a:cubicBezTo>
                    <a:pt x="86783" y="1112837"/>
                    <a:pt x="69321" y="1122892"/>
                    <a:pt x="66146" y="1117600"/>
                  </a:cubicBezTo>
                  <a:cubicBezTo>
                    <a:pt x="62971" y="1112308"/>
                    <a:pt x="82021" y="1102783"/>
                    <a:pt x="75671" y="1082675"/>
                  </a:cubicBezTo>
                  <a:cubicBezTo>
                    <a:pt x="69321" y="1062567"/>
                    <a:pt x="40217" y="1017587"/>
                    <a:pt x="28046" y="996950"/>
                  </a:cubicBezTo>
                  <a:cubicBezTo>
                    <a:pt x="15875" y="976313"/>
                    <a:pt x="5292" y="972079"/>
                    <a:pt x="2646" y="958850"/>
                  </a:cubicBezTo>
                  <a:cubicBezTo>
                    <a:pt x="0" y="945621"/>
                    <a:pt x="8467" y="929217"/>
                    <a:pt x="12171" y="917575"/>
                  </a:cubicBezTo>
                  <a:cubicBezTo>
                    <a:pt x="15875" y="905933"/>
                    <a:pt x="24871" y="899054"/>
                    <a:pt x="24871" y="889000"/>
                  </a:cubicBezTo>
                  <a:cubicBezTo>
                    <a:pt x="24871" y="878946"/>
                    <a:pt x="15875" y="866775"/>
                    <a:pt x="12171" y="857250"/>
                  </a:cubicBezTo>
                  <a:cubicBezTo>
                    <a:pt x="8467" y="847725"/>
                    <a:pt x="529" y="839787"/>
                    <a:pt x="2646" y="831850"/>
                  </a:cubicBezTo>
                  <a:cubicBezTo>
                    <a:pt x="4763" y="823913"/>
                    <a:pt x="14817" y="813329"/>
                    <a:pt x="24871" y="809625"/>
                  </a:cubicBezTo>
                  <a:cubicBezTo>
                    <a:pt x="34925" y="805921"/>
                    <a:pt x="70379" y="821267"/>
                    <a:pt x="82021" y="81280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5748216" y="2645769"/>
              <a:ext cx="742016" cy="1091200"/>
            </a:xfrm>
            <a:custGeom>
              <a:avLst/>
              <a:gdLst>
                <a:gd name="connsiteX0" fmla="*/ 646642 w 728663"/>
                <a:gd name="connsiteY0" fmla="*/ 431800 h 960967"/>
                <a:gd name="connsiteX1" fmla="*/ 605367 w 728663"/>
                <a:gd name="connsiteY1" fmla="*/ 501650 h 960967"/>
                <a:gd name="connsiteX2" fmla="*/ 611717 w 728663"/>
                <a:gd name="connsiteY2" fmla="*/ 552450 h 960967"/>
                <a:gd name="connsiteX3" fmla="*/ 652992 w 728663"/>
                <a:gd name="connsiteY3" fmla="*/ 581025 h 960967"/>
                <a:gd name="connsiteX4" fmla="*/ 659342 w 728663"/>
                <a:gd name="connsiteY4" fmla="*/ 612775 h 960967"/>
                <a:gd name="connsiteX5" fmla="*/ 710142 w 728663"/>
                <a:gd name="connsiteY5" fmla="*/ 654050 h 960967"/>
                <a:gd name="connsiteX6" fmla="*/ 726017 w 728663"/>
                <a:gd name="connsiteY6" fmla="*/ 676275 h 960967"/>
                <a:gd name="connsiteX7" fmla="*/ 726017 w 728663"/>
                <a:gd name="connsiteY7" fmla="*/ 698500 h 960967"/>
                <a:gd name="connsiteX8" fmla="*/ 713317 w 728663"/>
                <a:gd name="connsiteY8" fmla="*/ 708025 h 960967"/>
                <a:gd name="connsiteX9" fmla="*/ 672042 w 728663"/>
                <a:gd name="connsiteY9" fmla="*/ 730250 h 960967"/>
                <a:gd name="connsiteX10" fmla="*/ 665692 w 728663"/>
                <a:gd name="connsiteY10" fmla="*/ 739775 h 960967"/>
                <a:gd name="connsiteX11" fmla="*/ 630767 w 728663"/>
                <a:gd name="connsiteY11" fmla="*/ 736600 h 960967"/>
                <a:gd name="connsiteX12" fmla="*/ 611717 w 728663"/>
                <a:gd name="connsiteY12" fmla="*/ 765175 h 960967"/>
                <a:gd name="connsiteX13" fmla="*/ 621242 w 728663"/>
                <a:gd name="connsiteY13" fmla="*/ 809625 h 960967"/>
                <a:gd name="connsiteX14" fmla="*/ 608542 w 728663"/>
                <a:gd name="connsiteY14" fmla="*/ 819150 h 960967"/>
                <a:gd name="connsiteX15" fmla="*/ 611717 w 728663"/>
                <a:gd name="connsiteY15" fmla="*/ 850900 h 960967"/>
                <a:gd name="connsiteX16" fmla="*/ 579967 w 728663"/>
                <a:gd name="connsiteY16" fmla="*/ 854075 h 960967"/>
                <a:gd name="connsiteX17" fmla="*/ 564092 w 728663"/>
                <a:gd name="connsiteY17" fmla="*/ 914400 h 960967"/>
                <a:gd name="connsiteX18" fmla="*/ 589492 w 728663"/>
                <a:gd name="connsiteY18" fmla="*/ 933450 h 960967"/>
                <a:gd name="connsiteX19" fmla="*/ 579967 w 728663"/>
                <a:gd name="connsiteY19" fmla="*/ 952500 h 960967"/>
                <a:gd name="connsiteX20" fmla="*/ 560917 w 728663"/>
                <a:gd name="connsiteY20" fmla="*/ 949325 h 960967"/>
                <a:gd name="connsiteX21" fmla="*/ 541867 w 728663"/>
                <a:gd name="connsiteY21" fmla="*/ 946150 h 960967"/>
                <a:gd name="connsiteX22" fmla="*/ 522817 w 728663"/>
                <a:gd name="connsiteY22" fmla="*/ 958850 h 960967"/>
                <a:gd name="connsiteX23" fmla="*/ 462492 w 728663"/>
                <a:gd name="connsiteY23" fmla="*/ 933450 h 960967"/>
                <a:gd name="connsiteX24" fmla="*/ 465667 w 728663"/>
                <a:gd name="connsiteY24" fmla="*/ 898525 h 960967"/>
                <a:gd name="connsiteX25" fmla="*/ 414867 w 728663"/>
                <a:gd name="connsiteY25" fmla="*/ 863600 h 960967"/>
                <a:gd name="connsiteX26" fmla="*/ 389467 w 728663"/>
                <a:gd name="connsiteY26" fmla="*/ 876300 h 960967"/>
                <a:gd name="connsiteX27" fmla="*/ 360892 w 728663"/>
                <a:gd name="connsiteY27" fmla="*/ 882650 h 960967"/>
                <a:gd name="connsiteX28" fmla="*/ 313267 w 728663"/>
                <a:gd name="connsiteY28" fmla="*/ 885825 h 960967"/>
                <a:gd name="connsiteX29" fmla="*/ 259292 w 728663"/>
                <a:gd name="connsiteY29" fmla="*/ 863600 h 960967"/>
                <a:gd name="connsiteX30" fmla="*/ 268817 w 728663"/>
                <a:gd name="connsiteY30" fmla="*/ 828675 h 960967"/>
                <a:gd name="connsiteX31" fmla="*/ 230717 w 728663"/>
                <a:gd name="connsiteY31" fmla="*/ 815975 h 960967"/>
                <a:gd name="connsiteX32" fmla="*/ 202142 w 728663"/>
                <a:gd name="connsiteY32" fmla="*/ 806450 h 960967"/>
                <a:gd name="connsiteX33" fmla="*/ 148167 w 728663"/>
                <a:gd name="connsiteY33" fmla="*/ 803275 h 960967"/>
                <a:gd name="connsiteX34" fmla="*/ 148167 w 728663"/>
                <a:gd name="connsiteY34" fmla="*/ 781050 h 960967"/>
                <a:gd name="connsiteX35" fmla="*/ 138642 w 728663"/>
                <a:gd name="connsiteY35" fmla="*/ 733425 h 960967"/>
                <a:gd name="connsiteX36" fmla="*/ 198967 w 728663"/>
                <a:gd name="connsiteY36" fmla="*/ 669925 h 960967"/>
                <a:gd name="connsiteX37" fmla="*/ 205317 w 728663"/>
                <a:gd name="connsiteY37" fmla="*/ 619125 h 960967"/>
                <a:gd name="connsiteX38" fmla="*/ 214842 w 728663"/>
                <a:gd name="connsiteY38" fmla="*/ 574675 h 960967"/>
                <a:gd name="connsiteX39" fmla="*/ 141817 w 728663"/>
                <a:gd name="connsiteY39" fmla="*/ 539750 h 960967"/>
                <a:gd name="connsiteX40" fmla="*/ 94192 w 728663"/>
                <a:gd name="connsiteY40" fmla="*/ 568325 h 960967"/>
                <a:gd name="connsiteX41" fmla="*/ 71967 w 728663"/>
                <a:gd name="connsiteY41" fmla="*/ 555625 h 960967"/>
                <a:gd name="connsiteX42" fmla="*/ 78317 w 728663"/>
                <a:gd name="connsiteY42" fmla="*/ 495300 h 960967"/>
                <a:gd name="connsiteX43" fmla="*/ 43392 w 728663"/>
                <a:gd name="connsiteY43" fmla="*/ 438150 h 960967"/>
                <a:gd name="connsiteX44" fmla="*/ 56092 w 728663"/>
                <a:gd name="connsiteY44" fmla="*/ 396875 h 960967"/>
                <a:gd name="connsiteX45" fmla="*/ 17992 w 728663"/>
                <a:gd name="connsiteY45" fmla="*/ 377825 h 960967"/>
                <a:gd name="connsiteX46" fmla="*/ 30692 w 728663"/>
                <a:gd name="connsiteY46" fmla="*/ 298450 h 960967"/>
                <a:gd name="connsiteX47" fmla="*/ 2117 w 728663"/>
                <a:gd name="connsiteY47" fmla="*/ 222250 h 960967"/>
                <a:gd name="connsiteX48" fmla="*/ 43392 w 728663"/>
                <a:gd name="connsiteY48" fmla="*/ 212725 h 960967"/>
                <a:gd name="connsiteX49" fmla="*/ 37042 w 728663"/>
                <a:gd name="connsiteY49" fmla="*/ 149225 h 960967"/>
                <a:gd name="connsiteX50" fmla="*/ 14817 w 728663"/>
                <a:gd name="connsiteY50" fmla="*/ 114300 h 960967"/>
                <a:gd name="connsiteX51" fmla="*/ 52917 w 728663"/>
                <a:gd name="connsiteY51" fmla="*/ 101600 h 960967"/>
                <a:gd name="connsiteX52" fmla="*/ 65617 w 728663"/>
                <a:gd name="connsiteY52" fmla="*/ 101600 h 960967"/>
                <a:gd name="connsiteX53" fmla="*/ 94192 w 728663"/>
                <a:gd name="connsiteY53" fmla="*/ 95250 h 960967"/>
                <a:gd name="connsiteX54" fmla="*/ 87842 w 728663"/>
                <a:gd name="connsiteY54" fmla="*/ 53975 h 960967"/>
                <a:gd name="connsiteX55" fmla="*/ 97367 w 728663"/>
                <a:gd name="connsiteY55" fmla="*/ 50800 h 960967"/>
                <a:gd name="connsiteX56" fmla="*/ 132292 w 728663"/>
                <a:gd name="connsiteY56" fmla="*/ 50800 h 960967"/>
                <a:gd name="connsiteX57" fmla="*/ 141817 w 728663"/>
                <a:gd name="connsiteY57" fmla="*/ 25400 h 960967"/>
                <a:gd name="connsiteX58" fmla="*/ 173567 w 728663"/>
                <a:gd name="connsiteY58" fmla="*/ 0 h 960967"/>
                <a:gd name="connsiteX59" fmla="*/ 208492 w 728663"/>
                <a:gd name="connsiteY59" fmla="*/ 25400 h 960967"/>
                <a:gd name="connsiteX60" fmla="*/ 227542 w 728663"/>
                <a:gd name="connsiteY60" fmla="*/ 47625 h 960967"/>
                <a:gd name="connsiteX61" fmla="*/ 252942 w 728663"/>
                <a:gd name="connsiteY61" fmla="*/ 47625 h 960967"/>
                <a:gd name="connsiteX62" fmla="*/ 300567 w 728663"/>
                <a:gd name="connsiteY62" fmla="*/ 6350 h 960967"/>
                <a:gd name="connsiteX63" fmla="*/ 335492 w 728663"/>
                <a:gd name="connsiteY63" fmla="*/ 12700 h 960967"/>
                <a:gd name="connsiteX64" fmla="*/ 357717 w 728663"/>
                <a:gd name="connsiteY64" fmla="*/ 19050 h 960967"/>
                <a:gd name="connsiteX65" fmla="*/ 351367 w 728663"/>
                <a:gd name="connsiteY65" fmla="*/ 85725 h 960967"/>
                <a:gd name="connsiteX66" fmla="*/ 341842 w 728663"/>
                <a:gd name="connsiteY66" fmla="*/ 111125 h 960967"/>
                <a:gd name="connsiteX67" fmla="*/ 322792 w 728663"/>
                <a:gd name="connsiteY67" fmla="*/ 133350 h 960967"/>
                <a:gd name="connsiteX68" fmla="*/ 351367 w 728663"/>
                <a:gd name="connsiteY68" fmla="*/ 158750 h 960967"/>
                <a:gd name="connsiteX69" fmla="*/ 395817 w 728663"/>
                <a:gd name="connsiteY69" fmla="*/ 184150 h 960967"/>
                <a:gd name="connsiteX70" fmla="*/ 424392 w 728663"/>
                <a:gd name="connsiteY70" fmla="*/ 200025 h 960967"/>
                <a:gd name="connsiteX71" fmla="*/ 437092 w 728663"/>
                <a:gd name="connsiteY71" fmla="*/ 203200 h 960967"/>
                <a:gd name="connsiteX72" fmla="*/ 456142 w 728663"/>
                <a:gd name="connsiteY72" fmla="*/ 215900 h 960967"/>
                <a:gd name="connsiteX73" fmla="*/ 478367 w 728663"/>
                <a:gd name="connsiteY73" fmla="*/ 193675 h 960967"/>
                <a:gd name="connsiteX74" fmla="*/ 503767 w 728663"/>
                <a:gd name="connsiteY74" fmla="*/ 200025 h 960967"/>
                <a:gd name="connsiteX75" fmla="*/ 532342 w 728663"/>
                <a:gd name="connsiteY75" fmla="*/ 203200 h 960967"/>
                <a:gd name="connsiteX76" fmla="*/ 538692 w 728663"/>
                <a:gd name="connsiteY76" fmla="*/ 244475 h 960967"/>
                <a:gd name="connsiteX77" fmla="*/ 564092 w 728663"/>
                <a:gd name="connsiteY77" fmla="*/ 295275 h 960967"/>
                <a:gd name="connsiteX78" fmla="*/ 592667 w 728663"/>
                <a:gd name="connsiteY78" fmla="*/ 320675 h 960967"/>
                <a:gd name="connsiteX79" fmla="*/ 608542 w 728663"/>
                <a:gd name="connsiteY79" fmla="*/ 339725 h 960967"/>
                <a:gd name="connsiteX80" fmla="*/ 618067 w 728663"/>
                <a:gd name="connsiteY80" fmla="*/ 368300 h 960967"/>
                <a:gd name="connsiteX81" fmla="*/ 646642 w 728663"/>
                <a:gd name="connsiteY81" fmla="*/ 431800 h 96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728663" h="960967">
                  <a:moveTo>
                    <a:pt x="646642" y="431800"/>
                  </a:moveTo>
                  <a:cubicBezTo>
                    <a:pt x="644525" y="454025"/>
                    <a:pt x="611188" y="481542"/>
                    <a:pt x="605367" y="501650"/>
                  </a:cubicBezTo>
                  <a:cubicBezTo>
                    <a:pt x="599546" y="521758"/>
                    <a:pt x="603780" y="539221"/>
                    <a:pt x="611717" y="552450"/>
                  </a:cubicBezTo>
                  <a:cubicBezTo>
                    <a:pt x="619654" y="565679"/>
                    <a:pt x="645055" y="570971"/>
                    <a:pt x="652992" y="581025"/>
                  </a:cubicBezTo>
                  <a:cubicBezTo>
                    <a:pt x="660929" y="591079"/>
                    <a:pt x="649817" y="600604"/>
                    <a:pt x="659342" y="612775"/>
                  </a:cubicBezTo>
                  <a:cubicBezTo>
                    <a:pt x="668867" y="624946"/>
                    <a:pt x="699030" y="643467"/>
                    <a:pt x="710142" y="654050"/>
                  </a:cubicBezTo>
                  <a:cubicBezTo>
                    <a:pt x="721254" y="664633"/>
                    <a:pt x="723371" y="668867"/>
                    <a:pt x="726017" y="676275"/>
                  </a:cubicBezTo>
                  <a:cubicBezTo>
                    <a:pt x="728663" y="683683"/>
                    <a:pt x="728134" y="693208"/>
                    <a:pt x="726017" y="698500"/>
                  </a:cubicBezTo>
                  <a:cubicBezTo>
                    <a:pt x="723900" y="703792"/>
                    <a:pt x="722313" y="702733"/>
                    <a:pt x="713317" y="708025"/>
                  </a:cubicBezTo>
                  <a:cubicBezTo>
                    <a:pt x="704321" y="713317"/>
                    <a:pt x="679979" y="724958"/>
                    <a:pt x="672042" y="730250"/>
                  </a:cubicBezTo>
                  <a:cubicBezTo>
                    <a:pt x="664105" y="735542"/>
                    <a:pt x="672571" y="738717"/>
                    <a:pt x="665692" y="739775"/>
                  </a:cubicBezTo>
                  <a:cubicBezTo>
                    <a:pt x="658813" y="740833"/>
                    <a:pt x="639763" y="732367"/>
                    <a:pt x="630767" y="736600"/>
                  </a:cubicBezTo>
                  <a:cubicBezTo>
                    <a:pt x="621771" y="740833"/>
                    <a:pt x="613304" y="753004"/>
                    <a:pt x="611717" y="765175"/>
                  </a:cubicBezTo>
                  <a:cubicBezTo>
                    <a:pt x="610130" y="777346"/>
                    <a:pt x="621771" y="800629"/>
                    <a:pt x="621242" y="809625"/>
                  </a:cubicBezTo>
                  <a:cubicBezTo>
                    <a:pt x="620713" y="818621"/>
                    <a:pt x="610129" y="812271"/>
                    <a:pt x="608542" y="819150"/>
                  </a:cubicBezTo>
                  <a:cubicBezTo>
                    <a:pt x="606955" y="826029"/>
                    <a:pt x="616479" y="845079"/>
                    <a:pt x="611717" y="850900"/>
                  </a:cubicBezTo>
                  <a:cubicBezTo>
                    <a:pt x="606955" y="856721"/>
                    <a:pt x="587904" y="843492"/>
                    <a:pt x="579967" y="854075"/>
                  </a:cubicBezTo>
                  <a:cubicBezTo>
                    <a:pt x="572030" y="864658"/>
                    <a:pt x="562505" y="901171"/>
                    <a:pt x="564092" y="914400"/>
                  </a:cubicBezTo>
                  <a:cubicBezTo>
                    <a:pt x="565679" y="927629"/>
                    <a:pt x="586846" y="927100"/>
                    <a:pt x="589492" y="933450"/>
                  </a:cubicBezTo>
                  <a:cubicBezTo>
                    <a:pt x="592138" y="939800"/>
                    <a:pt x="584729" y="949854"/>
                    <a:pt x="579967" y="952500"/>
                  </a:cubicBezTo>
                  <a:cubicBezTo>
                    <a:pt x="575205" y="955146"/>
                    <a:pt x="560917" y="949325"/>
                    <a:pt x="560917" y="949325"/>
                  </a:cubicBezTo>
                  <a:cubicBezTo>
                    <a:pt x="554567" y="948267"/>
                    <a:pt x="548217" y="944563"/>
                    <a:pt x="541867" y="946150"/>
                  </a:cubicBezTo>
                  <a:cubicBezTo>
                    <a:pt x="535517" y="947738"/>
                    <a:pt x="536046" y="960967"/>
                    <a:pt x="522817" y="958850"/>
                  </a:cubicBezTo>
                  <a:cubicBezTo>
                    <a:pt x="509588" y="956733"/>
                    <a:pt x="472017" y="943504"/>
                    <a:pt x="462492" y="933450"/>
                  </a:cubicBezTo>
                  <a:cubicBezTo>
                    <a:pt x="452967" y="923396"/>
                    <a:pt x="473605" y="910167"/>
                    <a:pt x="465667" y="898525"/>
                  </a:cubicBezTo>
                  <a:cubicBezTo>
                    <a:pt x="457730" y="886883"/>
                    <a:pt x="427567" y="867304"/>
                    <a:pt x="414867" y="863600"/>
                  </a:cubicBezTo>
                  <a:cubicBezTo>
                    <a:pt x="402167" y="859896"/>
                    <a:pt x="398463" y="873125"/>
                    <a:pt x="389467" y="876300"/>
                  </a:cubicBezTo>
                  <a:cubicBezTo>
                    <a:pt x="380471" y="879475"/>
                    <a:pt x="373592" y="881063"/>
                    <a:pt x="360892" y="882650"/>
                  </a:cubicBezTo>
                  <a:cubicBezTo>
                    <a:pt x="348192" y="884237"/>
                    <a:pt x="330200" y="889000"/>
                    <a:pt x="313267" y="885825"/>
                  </a:cubicBezTo>
                  <a:cubicBezTo>
                    <a:pt x="296334" y="882650"/>
                    <a:pt x="266700" y="873125"/>
                    <a:pt x="259292" y="863600"/>
                  </a:cubicBezTo>
                  <a:cubicBezTo>
                    <a:pt x="251884" y="854075"/>
                    <a:pt x="273580" y="836613"/>
                    <a:pt x="268817" y="828675"/>
                  </a:cubicBezTo>
                  <a:cubicBezTo>
                    <a:pt x="264055" y="820738"/>
                    <a:pt x="230717" y="815975"/>
                    <a:pt x="230717" y="815975"/>
                  </a:cubicBezTo>
                  <a:cubicBezTo>
                    <a:pt x="219605" y="812271"/>
                    <a:pt x="215900" y="808567"/>
                    <a:pt x="202142" y="806450"/>
                  </a:cubicBezTo>
                  <a:cubicBezTo>
                    <a:pt x="188384" y="804333"/>
                    <a:pt x="157163" y="807508"/>
                    <a:pt x="148167" y="803275"/>
                  </a:cubicBezTo>
                  <a:cubicBezTo>
                    <a:pt x="139171" y="799042"/>
                    <a:pt x="149754" y="792692"/>
                    <a:pt x="148167" y="781050"/>
                  </a:cubicBezTo>
                  <a:cubicBezTo>
                    <a:pt x="146580" y="769408"/>
                    <a:pt x="130175" y="751946"/>
                    <a:pt x="138642" y="733425"/>
                  </a:cubicBezTo>
                  <a:cubicBezTo>
                    <a:pt x="147109" y="714904"/>
                    <a:pt x="187855" y="688975"/>
                    <a:pt x="198967" y="669925"/>
                  </a:cubicBezTo>
                  <a:cubicBezTo>
                    <a:pt x="210079" y="650875"/>
                    <a:pt x="202671" y="635000"/>
                    <a:pt x="205317" y="619125"/>
                  </a:cubicBezTo>
                  <a:cubicBezTo>
                    <a:pt x="207963" y="603250"/>
                    <a:pt x="225425" y="587904"/>
                    <a:pt x="214842" y="574675"/>
                  </a:cubicBezTo>
                  <a:cubicBezTo>
                    <a:pt x="204259" y="561446"/>
                    <a:pt x="161925" y="540808"/>
                    <a:pt x="141817" y="539750"/>
                  </a:cubicBezTo>
                  <a:cubicBezTo>
                    <a:pt x="121709" y="538692"/>
                    <a:pt x="105834" y="565679"/>
                    <a:pt x="94192" y="568325"/>
                  </a:cubicBezTo>
                  <a:cubicBezTo>
                    <a:pt x="82550" y="570971"/>
                    <a:pt x="74613" y="567796"/>
                    <a:pt x="71967" y="555625"/>
                  </a:cubicBezTo>
                  <a:cubicBezTo>
                    <a:pt x="69321" y="543454"/>
                    <a:pt x="83079" y="514879"/>
                    <a:pt x="78317" y="495300"/>
                  </a:cubicBezTo>
                  <a:cubicBezTo>
                    <a:pt x="73555" y="475721"/>
                    <a:pt x="47096" y="454554"/>
                    <a:pt x="43392" y="438150"/>
                  </a:cubicBezTo>
                  <a:cubicBezTo>
                    <a:pt x="39688" y="421746"/>
                    <a:pt x="60325" y="406929"/>
                    <a:pt x="56092" y="396875"/>
                  </a:cubicBezTo>
                  <a:cubicBezTo>
                    <a:pt x="51859" y="386821"/>
                    <a:pt x="22225" y="394229"/>
                    <a:pt x="17992" y="377825"/>
                  </a:cubicBezTo>
                  <a:cubicBezTo>
                    <a:pt x="13759" y="361421"/>
                    <a:pt x="33338" y="324379"/>
                    <a:pt x="30692" y="298450"/>
                  </a:cubicBezTo>
                  <a:cubicBezTo>
                    <a:pt x="28046" y="272521"/>
                    <a:pt x="0" y="236538"/>
                    <a:pt x="2117" y="222250"/>
                  </a:cubicBezTo>
                  <a:cubicBezTo>
                    <a:pt x="4234" y="207963"/>
                    <a:pt x="37571" y="224896"/>
                    <a:pt x="43392" y="212725"/>
                  </a:cubicBezTo>
                  <a:cubicBezTo>
                    <a:pt x="49213" y="200554"/>
                    <a:pt x="41805" y="165629"/>
                    <a:pt x="37042" y="149225"/>
                  </a:cubicBezTo>
                  <a:cubicBezTo>
                    <a:pt x="32279" y="132821"/>
                    <a:pt x="12171" y="122237"/>
                    <a:pt x="14817" y="114300"/>
                  </a:cubicBezTo>
                  <a:cubicBezTo>
                    <a:pt x="17463" y="106363"/>
                    <a:pt x="44450" y="103717"/>
                    <a:pt x="52917" y="101600"/>
                  </a:cubicBezTo>
                  <a:cubicBezTo>
                    <a:pt x="61384" y="99483"/>
                    <a:pt x="58738" y="102658"/>
                    <a:pt x="65617" y="101600"/>
                  </a:cubicBezTo>
                  <a:cubicBezTo>
                    <a:pt x="72496" y="100542"/>
                    <a:pt x="90488" y="103187"/>
                    <a:pt x="94192" y="95250"/>
                  </a:cubicBezTo>
                  <a:cubicBezTo>
                    <a:pt x="97896" y="87313"/>
                    <a:pt x="87313" y="61383"/>
                    <a:pt x="87842" y="53975"/>
                  </a:cubicBezTo>
                  <a:cubicBezTo>
                    <a:pt x="88371" y="46567"/>
                    <a:pt x="89959" y="51329"/>
                    <a:pt x="97367" y="50800"/>
                  </a:cubicBezTo>
                  <a:cubicBezTo>
                    <a:pt x="104775" y="50271"/>
                    <a:pt x="124884" y="55033"/>
                    <a:pt x="132292" y="50800"/>
                  </a:cubicBezTo>
                  <a:cubicBezTo>
                    <a:pt x="139700" y="46567"/>
                    <a:pt x="134938" y="33867"/>
                    <a:pt x="141817" y="25400"/>
                  </a:cubicBezTo>
                  <a:cubicBezTo>
                    <a:pt x="148696" y="16933"/>
                    <a:pt x="162455" y="0"/>
                    <a:pt x="173567" y="0"/>
                  </a:cubicBezTo>
                  <a:cubicBezTo>
                    <a:pt x="184679" y="0"/>
                    <a:pt x="199496" y="17463"/>
                    <a:pt x="208492" y="25400"/>
                  </a:cubicBezTo>
                  <a:cubicBezTo>
                    <a:pt x="217488" y="33338"/>
                    <a:pt x="220134" y="43921"/>
                    <a:pt x="227542" y="47625"/>
                  </a:cubicBezTo>
                  <a:cubicBezTo>
                    <a:pt x="234950" y="51329"/>
                    <a:pt x="240771" y="54504"/>
                    <a:pt x="252942" y="47625"/>
                  </a:cubicBezTo>
                  <a:cubicBezTo>
                    <a:pt x="265113" y="40746"/>
                    <a:pt x="286809" y="12171"/>
                    <a:pt x="300567" y="6350"/>
                  </a:cubicBezTo>
                  <a:cubicBezTo>
                    <a:pt x="314325" y="529"/>
                    <a:pt x="325967" y="10583"/>
                    <a:pt x="335492" y="12700"/>
                  </a:cubicBezTo>
                  <a:cubicBezTo>
                    <a:pt x="345017" y="14817"/>
                    <a:pt x="355071" y="6879"/>
                    <a:pt x="357717" y="19050"/>
                  </a:cubicBezTo>
                  <a:cubicBezTo>
                    <a:pt x="360363" y="31221"/>
                    <a:pt x="354013" y="70379"/>
                    <a:pt x="351367" y="85725"/>
                  </a:cubicBezTo>
                  <a:cubicBezTo>
                    <a:pt x="348721" y="101071"/>
                    <a:pt x="346605" y="103188"/>
                    <a:pt x="341842" y="111125"/>
                  </a:cubicBezTo>
                  <a:cubicBezTo>
                    <a:pt x="337080" y="119063"/>
                    <a:pt x="321204" y="125412"/>
                    <a:pt x="322792" y="133350"/>
                  </a:cubicBezTo>
                  <a:cubicBezTo>
                    <a:pt x="324380" y="141288"/>
                    <a:pt x="339196" y="150283"/>
                    <a:pt x="351367" y="158750"/>
                  </a:cubicBezTo>
                  <a:cubicBezTo>
                    <a:pt x="363538" y="167217"/>
                    <a:pt x="395817" y="184150"/>
                    <a:pt x="395817" y="184150"/>
                  </a:cubicBezTo>
                  <a:cubicBezTo>
                    <a:pt x="407988" y="191029"/>
                    <a:pt x="417513" y="196850"/>
                    <a:pt x="424392" y="200025"/>
                  </a:cubicBezTo>
                  <a:cubicBezTo>
                    <a:pt x="431271" y="203200"/>
                    <a:pt x="431800" y="200554"/>
                    <a:pt x="437092" y="203200"/>
                  </a:cubicBezTo>
                  <a:cubicBezTo>
                    <a:pt x="442384" y="205846"/>
                    <a:pt x="449263" y="217487"/>
                    <a:pt x="456142" y="215900"/>
                  </a:cubicBezTo>
                  <a:cubicBezTo>
                    <a:pt x="463021" y="214313"/>
                    <a:pt x="470430" y="196321"/>
                    <a:pt x="478367" y="193675"/>
                  </a:cubicBezTo>
                  <a:cubicBezTo>
                    <a:pt x="486304" y="191029"/>
                    <a:pt x="494771" y="198438"/>
                    <a:pt x="503767" y="200025"/>
                  </a:cubicBezTo>
                  <a:cubicBezTo>
                    <a:pt x="512763" y="201612"/>
                    <a:pt x="526521" y="195792"/>
                    <a:pt x="532342" y="203200"/>
                  </a:cubicBezTo>
                  <a:cubicBezTo>
                    <a:pt x="538163" y="210608"/>
                    <a:pt x="533400" y="229129"/>
                    <a:pt x="538692" y="244475"/>
                  </a:cubicBezTo>
                  <a:cubicBezTo>
                    <a:pt x="543984" y="259821"/>
                    <a:pt x="555096" y="282575"/>
                    <a:pt x="564092" y="295275"/>
                  </a:cubicBezTo>
                  <a:cubicBezTo>
                    <a:pt x="573088" y="307975"/>
                    <a:pt x="585259" y="313267"/>
                    <a:pt x="592667" y="320675"/>
                  </a:cubicBezTo>
                  <a:cubicBezTo>
                    <a:pt x="600075" y="328083"/>
                    <a:pt x="604309" y="331788"/>
                    <a:pt x="608542" y="339725"/>
                  </a:cubicBezTo>
                  <a:cubicBezTo>
                    <a:pt x="612775" y="347662"/>
                    <a:pt x="608542" y="358775"/>
                    <a:pt x="618067" y="368300"/>
                  </a:cubicBezTo>
                  <a:cubicBezTo>
                    <a:pt x="627592" y="377825"/>
                    <a:pt x="648759" y="409575"/>
                    <a:pt x="646642" y="43180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6188181" y="2801654"/>
              <a:ext cx="1173241" cy="1402971"/>
            </a:xfrm>
            <a:custGeom>
              <a:avLst/>
              <a:gdLst>
                <a:gd name="connsiteX0" fmla="*/ 37042 w 868892"/>
                <a:gd name="connsiteY0" fmla="*/ 347662 h 1210204"/>
                <a:gd name="connsiteX1" fmla="*/ 84667 w 868892"/>
                <a:gd name="connsiteY1" fmla="*/ 271462 h 1210204"/>
                <a:gd name="connsiteX2" fmla="*/ 97367 w 868892"/>
                <a:gd name="connsiteY2" fmla="*/ 233362 h 1210204"/>
                <a:gd name="connsiteX3" fmla="*/ 148167 w 868892"/>
                <a:gd name="connsiteY3" fmla="*/ 185737 h 1210204"/>
                <a:gd name="connsiteX4" fmla="*/ 183092 w 868892"/>
                <a:gd name="connsiteY4" fmla="*/ 153987 h 1210204"/>
                <a:gd name="connsiteX5" fmla="*/ 198967 w 868892"/>
                <a:gd name="connsiteY5" fmla="*/ 77787 h 1210204"/>
                <a:gd name="connsiteX6" fmla="*/ 224367 w 868892"/>
                <a:gd name="connsiteY6" fmla="*/ 7937 h 1210204"/>
                <a:gd name="connsiteX7" fmla="*/ 291042 w 868892"/>
                <a:gd name="connsiteY7" fmla="*/ 30162 h 1210204"/>
                <a:gd name="connsiteX8" fmla="*/ 398992 w 868892"/>
                <a:gd name="connsiteY8" fmla="*/ 49212 h 1210204"/>
                <a:gd name="connsiteX9" fmla="*/ 414867 w 868892"/>
                <a:gd name="connsiteY9" fmla="*/ 77787 h 1210204"/>
                <a:gd name="connsiteX10" fmla="*/ 443442 w 868892"/>
                <a:gd name="connsiteY10" fmla="*/ 109537 h 1210204"/>
                <a:gd name="connsiteX11" fmla="*/ 478367 w 868892"/>
                <a:gd name="connsiteY11" fmla="*/ 128587 h 1210204"/>
                <a:gd name="connsiteX12" fmla="*/ 516467 w 868892"/>
                <a:gd name="connsiteY12" fmla="*/ 147637 h 1210204"/>
                <a:gd name="connsiteX13" fmla="*/ 535517 w 868892"/>
                <a:gd name="connsiteY13" fmla="*/ 125412 h 1210204"/>
                <a:gd name="connsiteX14" fmla="*/ 532342 w 868892"/>
                <a:gd name="connsiteY14" fmla="*/ 100012 h 1210204"/>
                <a:gd name="connsiteX15" fmla="*/ 567267 w 868892"/>
                <a:gd name="connsiteY15" fmla="*/ 46037 h 1210204"/>
                <a:gd name="connsiteX16" fmla="*/ 586317 w 868892"/>
                <a:gd name="connsiteY16" fmla="*/ 11112 h 1210204"/>
                <a:gd name="connsiteX17" fmla="*/ 614892 w 868892"/>
                <a:gd name="connsiteY17" fmla="*/ 26987 h 1210204"/>
                <a:gd name="connsiteX18" fmla="*/ 643467 w 868892"/>
                <a:gd name="connsiteY18" fmla="*/ 55562 h 1210204"/>
                <a:gd name="connsiteX19" fmla="*/ 656167 w 868892"/>
                <a:gd name="connsiteY19" fmla="*/ 100012 h 1210204"/>
                <a:gd name="connsiteX20" fmla="*/ 687917 w 868892"/>
                <a:gd name="connsiteY20" fmla="*/ 125412 h 1210204"/>
                <a:gd name="connsiteX21" fmla="*/ 722842 w 868892"/>
                <a:gd name="connsiteY21" fmla="*/ 182562 h 1210204"/>
                <a:gd name="connsiteX22" fmla="*/ 745067 w 868892"/>
                <a:gd name="connsiteY22" fmla="*/ 223837 h 1210204"/>
                <a:gd name="connsiteX23" fmla="*/ 767292 w 868892"/>
                <a:gd name="connsiteY23" fmla="*/ 296862 h 1210204"/>
                <a:gd name="connsiteX24" fmla="*/ 795867 w 868892"/>
                <a:gd name="connsiteY24" fmla="*/ 315912 h 1210204"/>
                <a:gd name="connsiteX25" fmla="*/ 811742 w 868892"/>
                <a:gd name="connsiteY25" fmla="*/ 274637 h 1210204"/>
                <a:gd name="connsiteX26" fmla="*/ 830792 w 868892"/>
                <a:gd name="connsiteY26" fmla="*/ 271462 h 1210204"/>
                <a:gd name="connsiteX27" fmla="*/ 862542 w 868892"/>
                <a:gd name="connsiteY27" fmla="*/ 296862 h 1210204"/>
                <a:gd name="connsiteX28" fmla="*/ 868892 w 868892"/>
                <a:gd name="connsiteY28" fmla="*/ 331787 h 1210204"/>
                <a:gd name="connsiteX29" fmla="*/ 862542 w 868892"/>
                <a:gd name="connsiteY29" fmla="*/ 338137 h 1210204"/>
                <a:gd name="connsiteX30" fmla="*/ 849842 w 868892"/>
                <a:gd name="connsiteY30" fmla="*/ 350837 h 1210204"/>
                <a:gd name="connsiteX31" fmla="*/ 830792 w 868892"/>
                <a:gd name="connsiteY31" fmla="*/ 354012 h 1210204"/>
                <a:gd name="connsiteX32" fmla="*/ 814917 w 868892"/>
                <a:gd name="connsiteY32" fmla="*/ 366712 h 1210204"/>
                <a:gd name="connsiteX33" fmla="*/ 802217 w 868892"/>
                <a:gd name="connsiteY33" fmla="*/ 373062 h 1210204"/>
                <a:gd name="connsiteX34" fmla="*/ 783167 w 868892"/>
                <a:gd name="connsiteY34" fmla="*/ 360362 h 1210204"/>
                <a:gd name="connsiteX35" fmla="*/ 745067 w 868892"/>
                <a:gd name="connsiteY35" fmla="*/ 366712 h 1210204"/>
                <a:gd name="connsiteX36" fmla="*/ 741892 w 868892"/>
                <a:gd name="connsiteY36" fmla="*/ 388937 h 1210204"/>
                <a:gd name="connsiteX37" fmla="*/ 738717 w 868892"/>
                <a:gd name="connsiteY37" fmla="*/ 411162 h 1210204"/>
                <a:gd name="connsiteX38" fmla="*/ 726017 w 868892"/>
                <a:gd name="connsiteY38" fmla="*/ 423862 h 1210204"/>
                <a:gd name="connsiteX39" fmla="*/ 716492 w 868892"/>
                <a:gd name="connsiteY39" fmla="*/ 442912 h 1210204"/>
                <a:gd name="connsiteX40" fmla="*/ 722842 w 868892"/>
                <a:gd name="connsiteY40" fmla="*/ 468312 h 1210204"/>
                <a:gd name="connsiteX41" fmla="*/ 764117 w 868892"/>
                <a:gd name="connsiteY41" fmla="*/ 452437 h 1210204"/>
                <a:gd name="connsiteX42" fmla="*/ 786342 w 868892"/>
                <a:gd name="connsiteY42" fmla="*/ 446087 h 1210204"/>
                <a:gd name="connsiteX43" fmla="*/ 799042 w 868892"/>
                <a:gd name="connsiteY43" fmla="*/ 474662 h 1210204"/>
                <a:gd name="connsiteX44" fmla="*/ 824442 w 868892"/>
                <a:gd name="connsiteY44" fmla="*/ 550862 h 1210204"/>
                <a:gd name="connsiteX45" fmla="*/ 833967 w 868892"/>
                <a:gd name="connsiteY45" fmla="*/ 569912 h 1210204"/>
                <a:gd name="connsiteX46" fmla="*/ 824442 w 868892"/>
                <a:gd name="connsiteY46" fmla="*/ 588962 h 1210204"/>
                <a:gd name="connsiteX47" fmla="*/ 840317 w 868892"/>
                <a:gd name="connsiteY47" fmla="*/ 608012 h 1210204"/>
                <a:gd name="connsiteX48" fmla="*/ 843492 w 868892"/>
                <a:gd name="connsiteY48" fmla="*/ 642937 h 1210204"/>
                <a:gd name="connsiteX49" fmla="*/ 849842 w 868892"/>
                <a:gd name="connsiteY49" fmla="*/ 684212 h 1210204"/>
                <a:gd name="connsiteX50" fmla="*/ 776817 w 868892"/>
                <a:gd name="connsiteY50" fmla="*/ 706437 h 1210204"/>
                <a:gd name="connsiteX51" fmla="*/ 741892 w 868892"/>
                <a:gd name="connsiteY51" fmla="*/ 731837 h 1210204"/>
                <a:gd name="connsiteX52" fmla="*/ 659342 w 868892"/>
                <a:gd name="connsiteY52" fmla="*/ 760412 h 1210204"/>
                <a:gd name="connsiteX53" fmla="*/ 592667 w 868892"/>
                <a:gd name="connsiteY53" fmla="*/ 795337 h 1210204"/>
                <a:gd name="connsiteX54" fmla="*/ 579967 w 868892"/>
                <a:gd name="connsiteY54" fmla="*/ 820737 h 1210204"/>
                <a:gd name="connsiteX55" fmla="*/ 583142 w 868892"/>
                <a:gd name="connsiteY55" fmla="*/ 877887 h 1210204"/>
                <a:gd name="connsiteX56" fmla="*/ 557742 w 868892"/>
                <a:gd name="connsiteY56" fmla="*/ 893762 h 1210204"/>
                <a:gd name="connsiteX57" fmla="*/ 560917 w 868892"/>
                <a:gd name="connsiteY57" fmla="*/ 944562 h 1210204"/>
                <a:gd name="connsiteX58" fmla="*/ 567267 w 868892"/>
                <a:gd name="connsiteY58" fmla="*/ 976312 h 1210204"/>
                <a:gd name="connsiteX59" fmla="*/ 586317 w 868892"/>
                <a:gd name="connsiteY59" fmla="*/ 982662 h 1210204"/>
                <a:gd name="connsiteX60" fmla="*/ 602192 w 868892"/>
                <a:gd name="connsiteY60" fmla="*/ 998537 h 1210204"/>
                <a:gd name="connsiteX61" fmla="*/ 589492 w 868892"/>
                <a:gd name="connsiteY61" fmla="*/ 1023937 h 1210204"/>
                <a:gd name="connsiteX62" fmla="*/ 570442 w 868892"/>
                <a:gd name="connsiteY62" fmla="*/ 1042987 h 1210204"/>
                <a:gd name="connsiteX63" fmla="*/ 573617 w 868892"/>
                <a:gd name="connsiteY63" fmla="*/ 1084262 h 1210204"/>
                <a:gd name="connsiteX64" fmla="*/ 522817 w 868892"/>
                <a:gd name="connsiteY64" fmla="*/ 1119187 h 1210204"/>
                <a:gd name="connsiteX65" fmla="*/ 519642 w 868892"/>
                <a:gd name="connsiteY65" fmla="*/ 1147762 h 1210204"/>
                <a:gd name="connsiteX66" fmla="*/ 484717 w 868892"/>
                <a:gd name="connsiteY66" fmla="*/ 1160462 h 1210204"/>
                <a:gd name="connsiteX67" fmla="*/ 443442 w 868892"/>
                <a:gd name="connsiteY67" fmla="*/ 1204912 h 1210204"/>
                <a:gd name="connsiteX68" fmla="*/ 405342 w 868892"/>
                <a:gd name="connsiteY68" fmla="*/ 1192212 h 1210204"/>
                <a:gd name="connsiteX69" fmla="*/ 360892 w 868892"/>
                <a:gd name="connsiteY69" fmla="*/ 1138237 h 1210204"/>
                <a:gd name="connsiteX70" fmla="*/ 322792 w 868892"/>
                <a:gd name="connsiteY70" fmla="*/ 1128712 h 1210204"/>
                <a:gd name="connsiteX71" fmla="*/ 300567 w 868892"/>
                <a:gd name="connsiteY71" fmla="*/ 1100137 h 1210204"/>
                <a:gd name="connsiteX72" fmla="*/ 262467 w 868892"/>
                <a:gd name="connsiteY72" fmla="*/ 1090612 h 1210204"/>
                <a:gd name="connsiteX73" fmla="*/ 256117 w 868892"/>
                <a:gd name="connsiteY73" fmla="*/ 1027112 h 1210204"/>
                <a:gd name="connsiteX74" fmla="*/ 205317 w 868892"/>
                <a:gd name="connsiteY74" fmla="*/ 982662 h 1210204"/>
                <a:gd name="connsiteX75" fmla="*/ 218017 w 868892"/>
                <a:gd name="connsiteY75" fmla="*/ 890587 h 1210204"/>
                <a:gd name="connsiteX76" fmla="*/ 240242 w 868892"/>
                <a:gd name="connsiteY76" fmla="*/ 855662 h 1210204"/>
                <a:gd name="connsiteX77" fmla="*/ 211667 w 868892"/>
                <a:gd name="connsiteY77" fmla="*/ 849312 h 1210204"/>
                <a:gd name="connsiteX78" fmla="*/ 205317 w 868892"/>
                <a:gd name="connsiteY78" fmla="*/ 827087 h 1210204"/>
                <a:gd name="connsiteX79" fmla="*/ 151342 w 868892"/>
                <a:gd name="connsiteY79" fmla="*/ 852487 h 1210204"/>
                <a:gd name="connsiteX80" fmla="*/ 106892 w 868892"/>
                <a:gd name="connsiteY80" fmla="*/ 852487 h 1210204"/>
                <a:gd name="connsiteX81" fmla="*/ 65617 w 868892"/>
                <a:gd name="connsiteY81" fmla="*/ 858837 h 1210204"/>
                <a:gd name="connsiteX82" fmla="*/ 8467 w 868892"/>
                <a:gd name="connsiteY82" fmla="*/ 830262 h 1210204"/>
                <a:gd name="connsiteX83" fmla="*/ 14817 w 868892"/>
                <a:gd name="connsiteY83" fmla="*/ 795337 h 1210204"/>
                <a:gd name="connsiteX84" fmla="*/ 5292 w 868892"/>
                <a:gd name="connsiteY84" fmla="*/ 766762 h 1210204"/>
                <a:gd name="connsiteX85" fmla="*/ 17992 w 868892"/>
                <a:gd name="connsiteY85" fmla="*/ 700087 h 1210204"/>
                <a:gd name="connsiteX86" fmla="*/ 37042 w 868892"/>
                <a:gd name="connsiteY86" fmla="*/ 687387 h 1210204"/>
                <a:gd name="connsiteX87" fmla="*/ 43392 w 868892"/>
                <a:gd name="connsiteY87" fmla="*/ 665162 h 1210204"/>
                <a:gd name="connsiteX88" fmla="*/ 65617 w 868892"/>
                <a:gd name="connsiteY88" fmla="*/ 642937 h 1210204"/>
                <a:gd name="connsiteX89" fmla="*/ 49742 w 868892"/>
                <a:gd name="connsiteY89" fmla="*/ 601662 h 1210204"/>
                <a:gd name="connsiteX90" fmla="*/ 97367 w 868892"/>
                <a:gd name="connsiteY90" fmla="*/ 579437 h 1210204"/>
                <a:gd name="connsiteX91" fmla="*/ 144992 w 868892"/>
                <a:gd name="connsiteY91" fmla="*/ 547687 h 1210204"/>
                <a:gd name="connsiteX92" fmla="*/ 167217 w 868892"/>
                <a:gd name="connsiteY92" fmla="*/ 522287 h 1210204"/>
                <a:gd name="connsiteX93" fmla="*/ 110067 w 868892"/>
                <a:gd name="connsiteY93" fmla="*/ 468312 h 1210204"/>
                <a:gd name="connsiteX94" fmla="*/ 91017 w 868892"/>
                <a:gd name="connsiteY94" fmla="*/ 427037 h 1210204"/>
                <a:gd name="connsiteX95" fmla="*/ 49742 w 868892"/>
                <a:gd name="connsiteY95" fmla="*/ 407987 h 1210204"/>
                <a:gd name="connsiteX96" fmla="*/ 37042 w 868892"/>
                <a:gd name="connsiteY96" fmla="*/ 347662 h 121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868892" h="1210204">
                  <a:moveTo>
                    <a:pt x="37042" y="347662"/>
                  </a:moveTo>
                  <a:cubicBezTo>
                    <a:pt x="42863" y="324908"/>
                    <a:pt x="74613" y="290512"/>
                    <a:pt x="84667" y="271462"/>
                  </a:cubicBezTo>
                  <a:cubicBezTo>
                    <a:pt x="94721" y="252412"/>
                    <a:pt x="86784" y="247650"/>
                    <a:pt x="97367" y="233362"/>
                  </a:cubicBezTo>
                  <a:cubicBezTo>
                    <a:pt x="107950" y="219075"/>
                    <a:pt x="133880" y="198966"/>
                    <a:pt x="148167" y="185737"/>
                  </a:cubicBezTo>
                  <a:cubicBezTo>
                    <a:pt x="162455" y="172508"/>
                    <a:pt x="174625" y="171979"/>
                    <a:pt x="183092" y="153987"/>
                  </a:cubicBezTo>
                  <a:cubicBezTo>
                    <a:pt x="191559" y="135995"/>
                    <a:pt x="192088" y="102129"/>
                    <a:pt x="198967" y="77787"/>
                  </a:cubicBezTo>
                  <a:cubicBezTo>
                    <a:pt x="205846" y="53445"/>
                    <a:pt x="209021" y="15874"/>
                    <a:pt x="224367" y="7937"/>
                  </a:cubicBezTo>
                  <a:cubicBezTo>
                    <a:pt x="239713" y="0"/>
                    <a:pt x="261938" y="23283"/>
                    <a:pt x="291042" y="30162"/>
                  </a:cubicBezTo>
                  <a:cubicBezTo>
                    <a:pt x="320146" y="37041"/>
                    <a:pt x="378355" y="41275"/>
                    <a:pt x="398992" y="49212"/>
                  </a:cubicBezTo>
                  <a:cubicBezTo>
                    <a:pt x="419630" y="57150"/>
                    <a:pt x="407459" y="67733"/>
                    <a:pt x="414867" y="77787"/>
                  </a:cubicBezTo>
                  <a:cubicBezTo>
                    <a:pt x="422275" y="87841"/>
                    <a:pt x="432859" y="101070"/>
                    <a:pt x="443442" y="109537"/>
                  </a:cubicBezTo>
                  <a:cubicBezTo>
                    <a:pt x="454025" y="118004"/>
                    <a:pt x="466196" y="122237"/>
                    <a:pt x="478367" y="128587"/>
                  </a:cubicBezTo>
                  <a:cubicBezTo>
                    <a:pt x="490538" y="134937"/>
                    <a:pt x="506942" y="148166"/>
                    <a:pt x="516467" y="147637"/>
                  </a:cubicBezTo>
                  <a:cubicBezTo>
                    <a:pt x="525992" y="147108"/>
                    <a:pt x="532871" y="133349"/>
                    <a:pt x="535517" y="125412"/>
                  </a:cubicBezTo>
                  <a:cubicBezTo>
                    <a:pt x="538163" y="117475"/>
                    <a:pt x="527050" y="113241"/>
                    <a:pt x="532342" y="100012"/>
                  </a:cubicBezTo>
                  <a:cubicBezTo>
                    <a:pt x="537634" y="86783"/>
                    <a:pt x="558271" y="60854"/>
                    <a:pt x="567267" y="46037"/>
                  </a:cubicBezTo>
                  <a:cubicBezTo>
                    <a:pt x="576263" y="31220"/>
                    <a:pt x="578379" y="14287"/>
                    <a:pt x="586317" y="11112"/>
                  </a:cubicBezTo>
                  <a:cubicBezTo>
                    <a:pt x="594255" y="7937"/>
                    <a:pt x="605367" y="19579"/>
                    <a:pt x="614892" y="26987"/>
                  </a:cubicBezTo>
                  <a:cubicBezTo>
                    <a:pt x="624417" y="34395"/>
                    <a:pt x="636588" y="43391"/>
                    <a:pt x="643467" y="55562"/>
                  </a:cubicBezTo>
                  <a:cubicBezTo>
                    <a:pt x="650346" y="67733"/>
                    <a:pt x="648759" y="88370"/>
                    <a:pt x="656167" y="100012"/>
                  </a:cubicBezTo>
                  <a:cubicBezTo>
                    <a:pt x="663575" y="111654"/>
                    <a:pt x="676804" y="111654"/>
                    <a:pt x="687917" y="125412"/>
                  </a:cubicBezTo>
                  <a:cubicBezTo>
                    <a:pt x="699030" y="139170"/>
                    <a:pt x="713317" y="166158"/>
                    <a:pt x="722842" y="182562"/>
                  </a:cubicBezTo>
                  <a:cubicBezTo>
                    <a:pt x="732367" y="198966"/>
                    <a:pt x="737659" y="204787"/>
                    <a:pt x="745067" y="223837"/>
                  </a:cubicBezTo>
                  <a:cubicBezTo>
                    <a:pt x="752475" y="242887"/>
                    <a:pt x="758825" y="281516"/>
                    <a:pt x="767292" y="296862"/>
                  </a:cubicBezTo>
                  <a:cubicBezTo>
                    <a:pt x="775759" y="312208"/>
                    <a:pt x="788459" y="319616"/>
                    <a:pt x="795867" y="315912"/>
                  </a:cubicBezTo>
                  <a:cubicBezTo>
                    <a:pt x="803275" y="312208"/>
                    <a:pt x="805921" y="282045"/>
                    <a:pt x="811742" y="274637"/>
                  </a:cubicBezTo>
                  <a:cubicBezTo>
                    <a:pt x="817563" y="267229"/>
                    <a:pt x="822325" y="267758"/>
                    <a:pt x="830792" y="271462"/>
                  </a:cubicBezTo>
                  <a:cubicBezTo>
                    <a:pt x="839259" y="275166"/>
                    <a:pt x="856192" y="286808"/>
                    <a:pt x="862542" y="296862"/>
                  </a:cubicBezTo>
                  <a:cubicBezTo>
                    <a:pt x="868892" y="306916"/>
                    <a:pt x="868892" y="324908"/>
                    <a:pt x="868892" y="331787"/>
                  </a:cubicBezTo>
                  <a:lnTo>
                    <a:pt x="862542" y="338137"/>
                  </a:lnTo>
                  <a:cubicBezTo>
                    <a:pt x="859367" y="341312"/>
                    <a:pt x="855134" y="348191"/>
                    <a:pt x="849842" y="350837"/>
                  </a:cubicBezTo>
                  <a:cubicBezTo>
                    <a:pt x="844550" y="353483"/>
                    <a:pt x="836613" y="351366"/>
                    <a:pt x="830792" y="354012"/>
                  </a:cubicBezTo>
                  <a:cubicBezTo>
                    <a:pt x="824971" y="356658"/>
                    <a:pt x="819679" y="363537"/>
                    <a:pt x="814917" y="366712"/>
                  </a:cubicBezTo>
                  <a:cubicBezTo>
                    <a:pt x="810155" y="369887"/>
                    <a:pt x="807508" y="374120"/>
                    <a:pt x="802217" y="373062"/>
                  </a:cubicBezTo>
                  <a:cubicBezTo>
                    <a:pt x="796926" y="372004"/>
                    <a:pt x="792692" y="361420"/>
                    <a:pt x="783167" y="360362"/>
                  </a:cubicBezTo>
                  <a:cubicBezTo>
                    <a:pt x="773642" y="359304"/>
                    <a:pt x="751946" y="361950"/>
                    <a:pt x="745067" y="366712"/>
                  </a:cubicBezTo>
                  <a:cubicBezTo>
                    <a:pt x="738188" y="371474"/>
                    <a:pt x="741892" y="388937"/>
                    <a:pt x="741892" y="388937"/>
                  </a:cubicBezTo>
                  <a:cubicBezTo>
                    <a:pt x="740834" y="396345"/>
                    <a:pt x="741363" y="405341"/>
                    <a:pt x="738717" y="411162"/>
                  </a:cubicBezTo>
                  <a:cubicBezTo>
                    <a:pt x="736071" y="416983"/>
                    <a:pt x="729721" y="418570"/>
                    <a:pt x="726017" y="423862"/>
                  </a:cubicBezTo>
                  <a:cubicBezTo>
                    <a:pt x="722313" y="429154"/>
                    <a:pt x="717021" y="435504"/>
                    <a:pt x="716492" y="442912"/>
                  </a:cubicBezTo>
                  <a:cubicBezTo>
                    <a:pt x="715963" y="450320"/>
                    <a:pt x="714904" y="466724"/>
                    <a:pt x="722842" y="468312"/>
                  </a:cubicBezTo>
                  <a:cubicBezTo>
                    <a:pt x="730780" y="469900"/>
                    <a:pt x="753534" y="456141"/>
                    <a:pt x="764117" y="452437"/>
                  </a:cubicBezTo>
                  <a:cubicBezTo>
                    <a:pt x="774700" y="448733"/>
                    <a:pt x="780521" y="442383"/>
                    <a:pt x="786342" y="446087"/>
                  </a:cubicBezTo>
                  <a:cubicBezTo>
                    <a:pt x="792163" y="449791"/>
                    <a:pt x="792692" y="457200"/>
                    <a:pt x="799042" y="474662"/>
                  </a:cubicBezTo>
                  <a:cubicBezTo>
                    <a:pt x="805392" y="492124"/>
                    <a:pt x="818621" y="534987"/>
                    <a:pt x="824442" y="550862"/>
                  </a:cubicBezTo>
                  <a:cubicBezTo>
                    <a:pt x="830263" y="566737"/>
                    <a:pt x="833967" y="563562"/>
                    <a:pt x="833967" y="569912"/>
                  </a:cubicBezTo>
                  <a:cubicBezTo>
                    <a:pt x="833967" y="576262"/>
                    <a:pt x="823384" y="582612"/>
                    <a:pt x="824442" y="588962"/>
                  </a:cubicBezTo>
                  <a:cubicBezTo>
                    <a:pt x="825500" y="595312"/>
                    <a:pt x="837142" y="599016"/>
                    <a:pt x="840317" y="608012"/>
                  </a:cubicBezTo>
                  <a:cubicBezTo>
                    <a:pt x="843492" y="617008"/>
                    <a:pt x="841905" y="630237"/>
                    <a:pt x="843492" y="642937"/>
                  </a:cubicBezTo>
                  <a:cubicBezTo>
                    <a:pt x="845079" y="655637"/>
                    <a:pt x="860954" y="673629"/>
                    <a:pt x="849842" y="684212"/>
                  </a:cubicBezTo>
                  <a:cubicBezTo>
                    <a:pt x="838730" y="694795"/>
                    <a:pt x="794809" y="698500"/>
                    <a:pt x="776817" y="706437"/>
                  </a:cubicBezTo>
                  <a:cubicBezTo>
                    <a:pt x="758825" y="714375"/>
                    <a:pt x="761471" y="722841"/>
                    <a:pt x="741892" y="731837"/>
                  </a:cubicBezTo>
                  <a:cubicBezTo>
                    <a:pt x="722313" y="740833"/>
                    <a:pt x="684213" y="749829"/>
                    <a:pt x="659342" y="760412"/>
                  </a:cubicBezTo>
                  <a:cubicBezTo>
                    <a:pt x="634471" y="770995"/>
                    <a:pt x="605896" y="785283"/>
                    <a:pt x="592667" y="795337"/>
                  </a:cubicBezTo>
                  <a:cubicBezTo>
                    <a:pt x="579438" y="805391"/>
                    <a:pt x="581554" y="806979"/>
                    <a:pt x="579967" y="820737"/>
                  </a:cubicBezTo>
                  <a:cubicBezTo>
                    <a:pt x="578380" y="834495"/>
                    <a:pt x="586846" y="865716"/>
                    <a:pt x="583142" y="877887"/>
                  </a:cubicBezTo>
                  <a:cubicBezTo>
                    <a:pt x="579438" y="890058"/>
                    <a:pt x="561446" y="882650"/>
                    <a:pt x="557742" y="893762"/>
                  </a:cubicBezTo>
                  <a:cubicBezTo>
                    <a:pt x="554038" y="904874"/>
                    <a:pt x="559330" y="930804"/>
                    <a:pt x="560917" y="944562"/>
                  </a:cubicBezTo>
                  <a:cubicBezTo>
                    <a:pt x="562504" y="958320"/>
                    <a:pt x="563034" y="969962"/>
                    <a:pt x="567267" y="976312"/>
                  </a:cubicBezTo>
                  <a:cubicBezTo>
                    <a:pt x="571500" y="982662"/>
                    <a:pt x="580496" y="978958"/>
                    <a:pt x="586317" y="982662"/>
                  </a:cubicBezTo>
                  <a:cubicBezTo>
                    <a:pt x="592138" y="986366"/>
                    <a:pt x="601663" y="991658"/>
                    <a:pt x="602192" y="998537"/>
                  </a:cubicBezTo>
                  <a:cubicBezTo>
                    <a:pt x="602721" y="1005416"/>
                    <a:pt x="594784" y="1016529"/>
                    <a:pt x="589492" y="1023937"/>
                  </a:cubicBezTo>
                  <a:cubicBezTo>
                    <a:pt x="584200" y="1031345"/>
                    <a:pt x="573088" y="1032933"/>
                    <a:pt x="570442" y="1042987"/>
                  </a:cubicBezTo>
                  <a:cubicBezTo>
                    <a:pt x="567796" y="1053041"/>
                    <a:pt x="581554" y="1071562"/>
                    <a:pt x="573617" y="1084262"/>
                  </a:cubicBezTo>
                  <a:cubicBezTo>
                    <a:pt x="565680" y="1096962"/>
                    <a:pt x="531813" y="1108604"/>
                    <a:pt x="522817" y="1119187"/>
                  </a:cubicBezTo>
                  <a:cubicBezTo>
                    <a:pt x="513821" y="1129770"/>
                    <a:pt x="525992" y="1140883"/>
                    <a:pt x="519642" y="1147762"/>
                  </a:cubicBezTo>
                  <a:cubicBezTo>
                    <a:pt x="513292" y="1154641"/>
                    <a:pt x="497417" y="1150937"/>
                    <a:pt x="484717" y="1160462"/>
                  </a:cubicBezTo>
                  <a:cubicBezTo>
                    <a:pt x="472017" y="1169987"/>
                    <a:pt x="456671" y="1199620"/>
                    <a:pt x="443442" y="1204912"/>
                  </a:cubicBezTo>
                  <a:cubicBezTo>
                    <a:pt x="430213" y="1210204"/>
                    <a:pt x="419100" y="1203325"/>
                    <a:pt x="405342" y="1192212"/>
                  </a:cubicBezTo>
                  <a:cubicBezTo>
                    <a:pt x="391584" y="1181099"/>
                    <a:pt x="374650" y="1148820"/>
                    <a:pt x="360892" y="1138237"/>
                  </a:cubicBezTo>
                  <a:cubicBezTo>
                    <a:pt x="347134" y="1127654"/>
                    <a:pt x="332846" y="1135062"/>
                    <a:pt x="322792" y="1128712"/>
                  </a:cubicBezTo>
                  <a:cubicBezTo>
                    <a:pt x="312738" y="1122362"/>
                    <a:pt x="310621" y="1106487"/>
                    <a:pt x="300567" y="1100137"/>
                  </a:cubicBezTo>
                  <a:cubicBezTo>
                    <a:pt x="290513" y="1093787"/>
                    <a:pt x="269875" y="1102783"/>
                    <a:pt x="262467" y="1090612"/>
                  </a:cubicBezTo>
                  <a:cubicBezTo>
                    <a:pt x="255059" y="1078441"/>
                    <a:pt x="265642" y="1045104"/>
                    <a:pt x="256117" y="1027112"/>
                  </a:cubicBezTo>
                  <a:cubicBezTo>
                    <a:pt x="246592" y="1009120"/>
                    <a:pt x="211667" y="1005416"/>
                    <a:pt x="205317" y="982662"/>
                  </a:cubicBezTo>
                  <a:cubicBezTo>
                    <a:pt x="198967" y="959908"/>
                    <a:pt x="212196" y="911754"/>
                    <a:pt x="218017" y="890587"/>
                  </a:cubicBezTo>
                  <a:cubicBezTo>
                    <a:pt x="223838" y="869420"/>
                    <a:pt x="241300" y="862541"/>
                    <a:pt x="240242" y="855662"/>
                  </a:cubicBezTo>
                  <a:cubicBezTo>
                    <a:pt x="239184" y="848783"/>
                    <a:pt x="217488" y="854074"/>
                    <a:pt x="211667" y="849312"/>
                  </a:cubicBezTo>
                  <a:cubicBezTo>
                    <a:pt x="205846" y="844550"/>
                    <a:pt x="215371" y="826558"/>
                    <a:pt x="205317" y="827087"/>
                  </a:cubicBezTo>
                  <a:cubicBezTo>
                    <a:pt x="195263" y="827616"/>
                    <a:pt x="167746" y="848254"/>
                    <a:pt x="151342" y="852487"/>
                  </a:cubicBezTo>
                  <a:cubicBezTo>
                    <a:pt x="134938" y="856720"/>
                    <a:pt x="121179" y="851429"/>
                    <a:pt x="106892" y="852487"/>
                  </a:cubicBezTo>
                  <a:cubicBezTo>
                    <a:pt x="92605" y="853545"/>
                    <a:pt x="82021" y="862541"/>
                    <a:pt x="65617" y="858837"/>
                  </a:cubicBezTo>
                  <a:cubicBezTo>
                    <a:pt x="49213" y="855133"/>
                    <a:pt x="16934" y="840845"/>
                    <a:pt x="8467" y="830262"/>
                  </a:cubicBezTo>
                  <a:cubicBezTo>
                    <a:pt x="0" y="819679"/>
                    <a:pt x="15346" y="805920"/>
                    <a:pt x="14817" y="795337"/>
                  </a:cubicBezTo>
                  <a:cubicBezTo>
                    <a:pt x="14288" y="784754"/>
                    <a:pt x="4763" y="782637"/>
                    <a:pt x="5292" y="766762"/>
                  </a:cubicBezTo>
                  <a:cubicBezTo>
                    <a:pt x="5821" y="750887"/>
                    <a:pt x="12700" y="713316"/>
                    <a:pt x="17992" y="700087"/>
                  </a:cubicBezTo>
                  <a:cubicBezTo>
                    <a:pt x="23284" y="686858"/>
                    <a:pt x="32809" y="693208"/>
                    <a:pt x="37042" y="687387"/>
                  </a:cubicBezTo>
                  <a:cubicBezTo>
                    <a:pt x="41275" y="681566"/>
                    <a:pt x="38630" y="672570"/>
                    <a:pt x="43392" y="665162"/>
                  </a:cubicBezTo>
                  <a:cubicBezTo>
                    <a:pt x="48155" y="657754"/>
                    <a:pt x="64559" y="653520"/>
                    <a:pt x="65617" y="642937"/>
                  </a:cubicBezTo>
                  <a:cubicBezTo>
                    <a:pt x="66675" y="632354"/>
                    <a:pt x="44450" y="612245"/>
                    <a:pt x="49742" y="601662"/>
                  </a:cubicBezTo>
                  <a:cubicBezTo>
                    <a:pt x="55034" y="591079"/>
                    <a:pt x="81492" y="588433"/>
                    <a:pt x="97367" y="579437"/>
                  </a:cubicBezTo>
                  <a:cubicBezTo>
                    <a:pt x="113242" y="570441"/>
                    <a:pt x="133350" y="557212"/>
                    <a:pt x="144992" y="547687"/>
                  </a:cubicBezTo>
                  <a:cubicBezTo>
                    <a:pt x="156634" y="538162"/>
                    <a:pt x="173038" y="535516"/>
                    <a:pt x="167217" y="522287"/>
                  </a:cubicBezTo>
                  <a:cubicBezTo>
                    <a:pt x="161396" y="509058"/>
                    <a:pt x="122767" y="484187"/>
                    <a:pt x="110067" y="468312"/>
                  </a:cubicBezTo>
                  <a:cubicBezTo>
                    <a:pt x="97367" y="452437"/>
                    <a:pt x="101071" y="437091"/>
                    <a:pt x="91017" y="427037"/>
                  </a:cubicBezTo>
                  <a:cubicBezTo>
                    <a:pt x="80963" y="416983"/>
                    <a:pt x="59267" y="416983"/>
                    <a:pt x="49742" y="407987"/>
                  </a:cubicBezTo>
                  <a:cubicBezTo>
                    <a:pt x="40217" y="398991"/>
                    <a:pt x="31221" y="370416"/>
                    <a:pt x="37042" y="347662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6921457" y="2957540"/>
              <a:ext cx="1322952" cy="1013257"/>
            </a:xfrm>
            <a:custGeom>
              <a:avLst/>
              <a:gdLst>
                <a:gd name="connsiteX0" fmla="*/ 36512 w 1227137"/>
                <a:gd name="connsiteY0" fmla="*/ 704850 h 925512"/>
                <a:gd name="connsiteX1" fmla="*/ 71437 w 1227137"/>
                <a:gd name="connsiteY1" fmla="*/ 657225 h 925512"/>
                <a:gd name="connsiteX2" fmla="*/ 122237 w 1227137"/>
                <a:gd name="connsiteY2" fmla="*/ 644525 h 925512"/>
                <a:gd name="connsiteX3" fmla="*/ 192087 w 1227137"/>
                <a:gd name="connsiteY3" fmla="*/ 619125 h 925512"/>
                <a:gd name="connsiteX4" fmla="*/ 230187 w 1227137"/>
                <a:gd name="connsiteY4" fmla="*/ 587375 h 925512"/>
                <a:gd name="connsiteX5" fmla="*/ 293687 w 1227137"/>
                <a:gd name="connsiteY5" fmla="*/ 574675 h 925512"/>
                <a:gd name="connsiteX6" fmla="*/ 312737 w 1227137"/>
                <a:gd name="connsiteY6" fmla="*/ 527050 h 925512"/>
                <a:gd name="connsiteX7" fmla="*/ 290512 w 1227137"/>
                <a:gd name="connsiteY7" fmla="*/ 473075 h 925512"/>
                <a:gd name="connsiteX8" fmla="*/ 268287 w 1227137"/>
                <a:gd name="connsiteY8" fmla="*/ 476250 h 925512"/>
                <a:gd name="connsiteX9" fmla="*/ 287337 w 1227137"/>
                <a:gd name="connsiteY9" fmla="*/ 447675 h 925512"/>
                <a:gd name="connsiteX10" fmla="*/ 271462 w 1227137"/>
                <a:gd name="connsiteY10" fmla="*/ 415925 h 925512"/>
                <a:gd name="connsiteX11" fmla="*/ 246062 w 1227137"/>
                <a:gd name="connsiteY11" fmla="*/ 352425 h 925512"/>
                <a:gd name="connsiteX12" fmla="*/ 246062 w 1227137"/>
                <a:gd name="connsiteY12" fmla="*/ 330200 h 925512"/>
                <a:gd name="connsiteX13" fmla="*/ 198437 w 1227137"/>
                <a:gd name="connsiteY13" fmla="*/ 333375 h 925512"/>
                <a:gd name="connsiteX14" fmla="*/ 160337 w 1227137"/>
                <a:gd name="connsiteY14" fmla="*/ 333375 h 925512"/>
                <a:gd name="connsiteX15" fmla="*/ 182562 w 1227137"/>
                <a:gd name="connsiteY15" fmla="*/ 292100 h 925512"/>
                <a:gd name="connsiteX16" fmla="*/ 217487 w 1227137"/>
                <a:gd name="connsiteY16" fmla="*/ 247650 h 925512"/>
                <a:gd name="connsiteX17" fmla="*/ 258762 w 1227137"/>
                <a:gd name="connsiteY17" fmla="*/ 254000 h 925512"/>
                <a:gd name="connsiteX18" fmla="*/ 277812 w 1227137"/>
                <a:gd name="connsiteY18" fmla="*/ 228600 h 925512"/>
                <a:gd name="connsiteX19" fmla="*/ 296862 w 1227137"/>
                <a:gd name="connsiteY19" fmla="*/ 228600 h 925512"/>
                <a:gd name="connsiteX20" fmla="*/ 328612 w 1227137"/>
                <a:gd name="connsiteY20" fmla="*/ 209550 h 925512"/>
                <a:gd name="connsiteX21" fmla="*/ 430212 w 1227137"/>
                <a:gd name="connsiteY21" fmla="*/ 203200 h 925512"/>
                <a:gd name="connsiteX22" fmla="*/ 487362 w 1227137"/>
                <a:gd name="connsiteY22" fmla="*/ 219075 h 925512"/>
                <a:gd name="connsiteX23" fmla="*/ 493712 w 1227137"/>
                <a:gd name="connsiteY23" fmla="*/ 177800 h 925512"/>
                <a:gd name="connsiteX24" fmla="*/ 563562 w 1227137"/>
                <a:gd name="connsiteY24" fmla="*/ 168275 h 925512"/>
                <a:gd name="connsiteX25" fmla="*/ 585787 w 1227137"/>
                <a:gd name="connsiteY25" fmla="*/ 133350 h 925512"/>
                <a:gd name="connsiteX26" fmla="*/ 595312 w 1227137"/>
                <a:gd name="connsiteY26" fmla="*/ 101600 h 925512"/>
                <a:gd name="connsiteX27" fmla="*/ 646112 w 1227137"/>
                <a:gd name="connsiteY27" fmla="*/ 101600 h 925512"/>
                <a:gd name="connsiteX28" fmla="*/ 684212 w 1227137"/>
                <a:gd name="connsiteY28" fmla="*/ 98425 h 925512"/>
                <a:gd name="connsiteX29" fmla="*/ 690562 w 1227137"/>
                <a:gd name="connsiteY29" fmla="*/ 107950 h 925512"/>
                <a:gd name="connsiteX30" fmla="*/ 754062 w 1227137"/>
                <a:gd name="connsiteY30" fmla="*/ 123825 h 925512"/>
                <a:gd name="connsiteX31" fmla="*/ 776287 w 1227137"/>
                <a:gd name="connsiteY31" fmla="*/ 104775 h 925512"/>
                <a:gd name="connsiteX32" fmla="*/ 776287 w 1227137"/>
                <a:gd name="connsiteY32" fmla="*/ 85725 h 925512"/>
                <a:gd name="connsiteX33" fmla="*/ 804862 w 1227137"/>
                <a:gd name="connsiteY33" fmla="*/ 19050 h 925512"/>
                <a:gd name="connsiteX34" fmla="*/ 842962 w 1227137"/>
                <a:gd name="connsiteY34" fmla="*/ 0 h 925512"/>
                <a:gd name="connsiteX35" fmla="*/ 887412 w 1227137"/>
                <a:gd name="connsiteY35" fmla="*/ 19050 h 925512"/>
                <a:gd name="connsiteX36" fmla="*/ 909637 w 1227137"/>
                <a:gd name="connsiteY36" fmla="*/ 82550 h 925512"/>
                <a:gd name="connsiteX37" fmla="*/ 919162 w 1227137"/>
                <a:gd name="connsiteY37" fmla="*/ 117475 h 925512"/>
                <a:gd name="connsiteX38" fmla="*/ 941387 w 1227137"/>
                <a:gd name="connsiteY38" fmla="*/ 73025 h 925512"/>
                <a:gd name="connsiteX39" fmla="*/ 989012 w 1227137"/>
                <a:gd name="connsiteY39" fmla="*/ 79375 h 925512"/>
                <a:gd name="connsiteX40" fmla="*/ 1049337 w 1227137"/>
                <a:gd name="connsiteY40" fmla="*/ 47625 h 925512"/>
                <a:gd name="connsiteX41" fmla="*/ 1103312 w 1227137"/>
                <a:gd name="connsiteY41" fmla="*/ 111125 h 925512"/>
                <a:gd name="connsiteX42" fmla="*/ 1068387 w 1227137"/>
                <a:gd name="connsiteY42" fmla="*/ 142875 h 925512"/>
                <a:gd name="connsiteX43" fmla="*/ 1093787 w 1227137"/>
                <a:gd name="connsiteY43" fmla="*/ 161925 h 925512"/>
                <a:gd name="connsiteX44" fmla="*/ 1096962 w 1227137"/>
                <a:gd name="connsiteY44" fmla="*/ 193675 h 925512"/>
                <a:gd name="connsiteX45" fmla="*/ 1071562 w 1227137"/>
                <a:gd name="connsiteY45" fmla="*/ 231775 h 925512"/>
                <a:gd name="connsiteX46" fmla="*/ 1058862 w 1227137"/>
                <a:gd name="connsiteY46" fmla="*/ 266700 h 925512"/>
                <a:gd name="connsiteX47" fmla="*/ 1068387 w 1227137"/>
                <a:gd name="connsiteY47" fmla="*/ 292100 h 925512"/>
                <a:gd name="connsiteX48" fmla="*/ 1100137 w 1227137"/>
                <a:gd name="connsiteY48" fmla="*/ 317500 h 925512"/>
                <a:gd name="connsiteX49" fmla="*/ 1106487 w 1227137"/>
                <a:gd name="connsiteY49" fmla="*/ 368300 h 925512"/>
                <a:gd name="connsiteX50" fmla="*/ 1062037 w 1227137"/>
                <a:gd name="connsiteY50" fmla="*/ 409575 h 925512"/>
                <a:gd name="connsiteX51" fmla="*/ 1052512 w 1227137"/>
                <a:gd name="connsiteY51" fmla="*/ 444500 h 925512"/>
                <a:gd name="connsiteX52" fmla="*/ 1049337 w 1227137"/>
                <a:gd name="connsiteY52" fmla="*/ 463550 h 925512"/>
                <a:gd name="connsiteX53" fmla="*/ 1068387 w 1227137"/>
                <a:gd name="connsiteY53" fmla="*/ 492125 h 925512"/>
                <a:gd name="connsiteX54" fmla="*/ 1084262 w 1227137"/>
                <a:gd name="connsiteY54" fmla="*/ 485775 h 925512"/>
                <a:gd name="connsiteX55" fmla="*/ 1125537 w 1227137"/>
                <a:gd name="connsiteY55" fmla="*/ 549275 h 925512"/>
                <a:gd name="connsiteX56" fmla="*/ 1176337 w 1227137"/>
                <a:gd name="connsiteY56" fmla="*/ 542925 h 925512"/>
                <a:gd name="connsiteX57" fmla="*/ 1223962 w 1227137"/>
                <a:gd name="connsiteY57" fmla="*/ 546100 h 925512"/>
                <a:gd name="connsiteX58" fmla="*/ 1195387 w 1227137"/>
                <a:gd name="connsiteY58" fmla="*/ 593725 h 925512"/>
                <a:gd name="connsiteX59" fmla="*/ 1144587 w 1227137"/>
                <a:gd name="connsiteY59" fmla="*/ 669925 h 925512"/>
                <a:gd name="connsiteX60" fmla="*/ 1138237 w 1227137"/>
                <a:gd name="connsiteY60" fmla="*/ 698500 h 925512"/>
                <a:gd name="connsiteX61" fmla="*/ 1030287 w 1227137"/>
                <a:gd name="connsiteY61" fmla="*/ 723900 h 925512"/>
                <a:gd name="connsiteX62" fmla="*/ 919162 w 1227137"/>
                <a:gd name="connsiteY62" fmla="*/ 711200 h 925512"/>
                <a:gd name="connsiteX63" fmla="*/ 893762 w 1227137"/>
                <a:gd name="connsiteY63" fmla="*/ 698500 h 925512"/>
                <a:gd name="connsiteX64" fmla="*/ 874712 w 1227137"/>
                <a:gd name="connsiteY64" fmla="*/ 714375 h 925512"/>
                <a:gd name="connsiteX65" fmla="*/ 776287 w 1227137"/>
                <a:gd name="connsiteY65" fmla="*/ 695325 h 925512"/>
                <a:gd name="connsiteX66" fmla="*/ 792162 w 1227137"/>
                <a:gd name="connsiteY66" fmla="*/ 781050 h 925512"/>
                <a:gd name="connsiteX67" fmla="*/ 719137 w 1227137"/>
                <a:gd name="connsiteY67" fmla="*/ 787400 h 925512"/>
                <a:gd name="connsiteX68" fmla="*/ 681037 w 1227137"/>
                <a:gd name="connsiteY68" fmla="*/ 806450 h 925512"/>
                <a:gd name="connsiteX69" fmla="*/ 700087 w 1227137"/>
                <a:gd name="connsiteY69" fmla="*/ 828675 h 925512"/>
                <a:gd name="connsiteX70" fmla="*/ 661987 w 1227137"/>
                <a:gd name="connsiteY70" fmla="*/ 854075 h 925512"/>
                <a:gd name="connsiteX71" fmla="*/ 592137 w 1227137"/>
                <a:gd name="connsiteY71" fmla="*/ 838200 h 925512"/>
                <a:gd name="connsiteX72" fmla="*/ 547687 w 1227137"/>
                <a:gd name="connsiteY72" fmla="*/ 863600 h 925512"/>
                <a:gd name="connsiteX73" fmla="*/ 490537 w 1227137"/>
                <a:gd name="connsiteY73" fmla="*/ 873125 h 925512"/>
                <a:gd name="connsiteX74" fmla="*/ 471487 w 1227137"/>
                <a:gd name="connsiteY74" fmla="*/ 904875 h 925512"/>
                <a:gd name="connsiteX75" fmla="*/ 423862 w 1227137"/>
                <a:gd name="connsiteY75" fmla="*/ 920750 h 925512"/>
                <a:gd name="connsiteX76" fmla="*/ 388937 w 1227137"/>
                <a:gd name="connsiteY76" fmla="*/ 876300 h 925512"/>
                <a:gd name="connsiteX77" fmla="*/ 366712 w 1227137"/>
                <a:gd name="connsiteY77" fmla="*/ 838200 h 925512"/>
                <a:gd name="connsiteX78" fmla="*/ 369887 w 1227137"/>
                <a:gd name="connsiteY78" fmla="*/ 822325 h 925512"/>
                <a:gd name="connsiteX79" fmla="*/ 328612 w 1227137"/>
                <a:gd name="connsiteY79" fmla="*/ 777875 h 925512"/>
                <a:gd name="connsiteX80" fmla="*/ 287337 w 1227137"/>
                <a:gd name="connsiteY80" fmla="*/ 790575 h 925512"/>
                <a:gd name="connsiteX81" fmla="*/ 261937 w 1227137"/>
                <a:gd name="connsiteY81" fmla="*/ 800100 h 925512"/>
                <a:gd name="connsiteX82" fmla="*/ 242887 w 1227137"/>
                <a:gd name="connsiteY82" fmla="*/ 825500 h 925512"/>
                <a:gd name="connsiteX83" fmla="*/ 195262 w 1227137"/>
                <a:gd name="connsiteY83" fmla="*/ 835025 h 925512"/>
                <a:gd name="connsiteX84" fmla="*/ 160337 w 1227137"/>
                <a:gd name="connsiteY84" fmla="*/ 860425 h 925512"/>
                <a:gd name="connsiteX85" fmla="*/ 55562 w 1227137"/>
                <a:gd name="connsiteY85" fmla="*/ 873125 h 925512"/>
                <a:gd name="connsiteX86" fmla="*/ 26987 w 1227137"/>
                <a:gd name="connsiteY86" fmla="*/ 863600 h 925512"/>
                <a:gd name="connsiteX87" fmla="*/ 1587 w 1227137"/>
                <a:gd name="connsiteY87" fmla="*/ 841375 h 925512"/>
                <a:gd name="connsiteX88" fmla="*/ 17462 w 1227137"/>
                <a:gd name="connsiteY88" fmla="*/ 781050 h 925512"/>
                <a:gd name="connsiteX89" fmla="*/ 20637 w 1227137"/>
                <a:gd name="connsiteY89" fmla="*/ 765175 h 925512"/>
                <a:gd name="connsiteX90" fmla="*/ 49212 w 1227137"/>
                <a:gd name="connsiteY90" fmla="*/ 758825 h 925512"/>
                <a:gd name="connsiteX91" fmla="*/ 36512 w 1227137"/>
                <a:gd name="connsiteY91" fmla="*/ 704850 h 92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227137" h="925512">
                  <a:moveTo>
                    <a:pt x="36512" y="704850"/>
                  </a:moveTo>
                  <a:cubicBezTo>
                    <a:pt x="40216" y="687917"/>
                    <a:pt x="57150" y="667279"/>
                    <a:pt x="71437" y="657225"/>
                  </a:cubicBezTo>
                  <a:cubicBezTo>
                    <a:pt x="85724" y="647171"/>
                    <a:pt x="102129" y="650875"/>
                    <a:pt x="122237" y="644525"/>
                  </a:cubicBezTo>
                  <a:cubicBezTo>
                    <a:pt x="142345" y="638175"/>
                    <a:pt x="174095" y="628650"/>
                    <a:pt x="192087" y="619125"/>
                  </a:cubicBezTo>
                  <a:cubicBezTo>
                    <a:pt x="210079" y="609600"/>
                    <a:pt x="213254" y="594783"/>
                    <a:pt x="230187" y="587375"/>
                  </a:cubicBezTo>
                  <a:cubicBezTo>
                    <a:pt x="247120" y="579967"/>
                    <a:pt x="279929" y="584729"/>
                    <a:pt x="293687" y="574675"/>
                  </a:cubicBezTo>
                  <a:cubicBezTo>
                    <a:pt x="307445" y="564621"/>
                    <a:pt x="313266" y="543983"/>
                    <a:pt x="312737" y="527050"/>
                  </a:cubicBezTo>
                  <a:cubicBezTo>
                    <a:pt x="312208" y="510117"/>
                    <a:pt x="297920" y="481542"/>
                    <a:pt x="290512" y="473075"/>
                  </a:cubicBezTo>
                  <a:cubicBezTo>
                    <a:pt x="283104" y="464608"/>
                    <a:pt x="268816" y="480483"/>
                    <a:pt x="268287" y="476250"/>
                  </a:cubicBezTo>
                  <a:cubicBezTo>
                    <a:pt x="267758" y="472017"/>
                    <a:pt x="286808" y="457729"/>
                    <a:pt x="287337" y="447675"/>
                  </a:cubicBezTo>
                  <a:cubicBezTo>
                    <a:pt x="287866" y="437621"/>
                    <a:pt x="278341" y="431800"/>
                    <a:pt x="271462" y="415925"/>
                  </a:cubicBezTo>
                  <a:cubicBezTo>
                    <a:pt x="264583" y="400050"/>
                    <a:pt x="250295" y="366712"/>
                    <a:pt x="246062" y="352425"/>
                  </a:cubicBezTo>
                  <a:cubicBezTo>
                    <a:pt x="241829" y="338138"/>
                    <a:pt x="254000" y="333375"/>
                    <a:pt x="246062" y="330200"/>
                  </a:cubicBezTo>
                  <a:cubicBezTo>
                    <a:pt x="238124" y="327025"/>
                    <a:pt x="212725" y="332846"/>
                    <a:pt x="198437" y="333375"/>
                  </a:cubicBezTo>
                  <a:cubicBezTo>
                    <a:pt x="184150" y="333904"/>
                    <a:pt x="162983" y="340254"/>
                    <a:pt x="160337" y="333375"/>
                  </a:cubicBezTo>
                  <a:cubicBezTo>
                    <a:pt x="157691" y="326496"/>
                    <a:pt x="173037" y="306387"/>
                    <a:pt x="182562" y="292100"/>
                  </a:cubicBezTo>
                  <a:cubicBezTo>
                    <a:pt x="192087" y="277813"/>
                    <a:pt x="204787" y="254000"/>
                    <a:pt x="217487" y="247650"/>
                  </a:cubicBezTo>
                  <a:cubicBezTo>
                    <a:pt x="230187" y="241300"/>
                    <a:pt x="248708" y="257175"/>
                    <a:pt x="258762" y="254000"/>
                  </a:cubicBezTo>
                  <a:cubicBezTo>
                    <a:pt x="268816" y="250825"/>
                    <a:pt x="271462" y="232833"/>
                    <a:pt x="277812" y="228600"/>
                  </a:cubicBezTo>
                  <a:cubicBezTo>
                    <a:pt x="284162" y="224367"/>
                    <a:pt x="288395" y="231775"/>
                    <a:pt x="296862" y="228600"/>
                  </a:cubicBezTo>
                  <a:cubicBezTo>
                    <a:pt x="305329" y="225425"/>
                    <a:pt x="306387" y="213783"/>
                    <a:pt x="328612" y="209550"/>
                  </a:cubicBezTo>
                  <a:cubicBezTo>
                    <a:pt x="350837" y="205317"/>
                    <a:pt x="403754" y="201613"/>
                    <a:pt x="430212" y="203200"/>
                  </a:cubicBezTo>
                  <a:cubicBezTo>
                    <a:pt x="456670" y="204788"/>
                    <a:pt x="476779" y="223308"/>
                    <a:pt x="487362" y="219075"/>
                  </a:cubicBezTo>
                  <a:cubicBezTo>
                    <a:pt x="497945" y="214842"/>
                    <a:pt x="481012" y="186267"/>
                    <a:pt x="493712" y="177800"/>
                  </a:cubicBezTo>
                  <a:cubicBezTo>
                    <a:pt x="506412" y="169333"/>
                    <a:pt x="548216" y="175683"/>
                    <a:pt x="563562" y="168275"/>
                  </a:cubicBezTo>
                  <a:cubicBezTo>
                    <a:pt x="578908" y="160867"/>
                    <a:pt x="580495" y="144463"/>
                    <a:pt x="585787" y="133350"/>
                  </a:cubicBezTo>
                  <a:cubicBezTo>
                    <a:pt x="591079" y="122238"/>
                    <a:pt x="585258" y="106892"/>
                    <a:pt x="595312" y="101600"/>
                  </a:cubicBezTo>
                  <a:cubicBezTo>
                    <a:pt x="605366" y="96308"/>
                    <a:pt x="631295" y="102129"/>
                    <a:pt x="646112" y="101600"/>
                  </a:cubicBezTo>
                  <a:cubicBezTo>
                    <a:pt x="660929" y="101071"/>
                    <a:pt x="676804" y="97367"/>
                    <a:pt x="684212" y="98425"/>
                  </a:cubicBezTo>
                  <a:cubicBezTo>
                    <a:pt x="691620" y="99483"/>
                    <a:pt x="678920" y="103717"/>
                    <a:pt x="690562" y="107950"/>
                  </a:cubicBezTo>
                  <a:cubicBezTo>
                    <a:pt x="702204" y="112183"/>
                    <a:pt x="739775" y="124354"/>
                    <a:pt x="754062" y="123825"/>
                  </a:cubicBezTo>
                  <a:cubicBezTo>
                    <a:pt x="768350" y="123296"/>
                    <a:pt x="772583" y="111125"/>
                    <a:pt x="776287" y="104775"/>
                  </a:cubicBezTo>
                  <a:cubicBezTo>
                    <a:pt x="779991" y="98425"/>
                    <a:pt x="771524" y="100013"/>
                    <a:pt x="776287" y="85725"/>
                  </a:cubicBezTo>
                  <a:cubicBezTo>
                    <a:pt x="781050" y="71437"/>
                    <a:pt x="793750" y="33338"/>
                    <a:pt x="804862" y="19050"/>
                  </a:cubicBezTo>
                  <a:cubicBezTo>
                    <a:pt x="815975" y="4763"/>
                    <a:pt x="829204" y="0"/>
                    <a:pt x="842962" y="0"/>
                  </a:cubicBezTo>
                  <a:cubicBezTo>
                    <a:pt x="856720" y="0"/>
                    <a:pt x="876299" y="5292"/>
                    <a:pt x="887412" y="19050"/>
                  </a:cubicBezTo>
                  <a:cubicBezTo>
                    <a:pt x="898525" y="32808"/>
                    <a:pt x="904345" y="66146"/>
                    <a:pt x="909637" y="82550"/>
                  </a:cubicBezTo>
                  <a:cubicBezTo>
                    <a:pt x="914929" y="98954"/>
                    <a:pt x="913870" y="119062"/>
                    <a:pt x="919162" y="117475"/>
                  </a:cubicBezTo>
                  <a:cubicBezTo>
                    <a:pt x="924454" y="115888"/>
                    <a:pt x="929745" y="79375"/>
                    <a:pt x="941387" y="73025"/>
                  </a:cubicBezTo>
                  <a:cubicBezTo>
                    <a:pt x="953029" y="66675"/>
                    <a:pt x="971020" y="83608"/>
                    <a:pt x="989012" y="79375"/>
                  </a:cubicBezTo>
                  <a:cubicBezTo>
                    <a:pt x="1007004" y="75142"/>
                    <a:pt x="1030287" y="42333"/>
                    <a:pt x="1049337" y="47625"/>
                  </a:cubicBezTo>
                  <a:cubicBezTo>
                    <a:pt x="1068387" y="52917"/>
                    <a:pt x="1100137" y="95250"/>
                    <a:pt x="1103312" y="111125"/>
                  </a:cubicBezTo>
                  <a:cubicBezTo>
                    <a:pt x="1106487" y="127000"/>
                    <a:pt x="1069974" y="134408"/>
                    <a:pt x="1068387" y="142875"/>
                  </a:cubicBezTo>
                  <a:cubicBezTo>
                    <a:pt x="1066800" y="151342"/>
                    <a:pt x="1089024" y="153458"/>
                    <a:pt x="1093787" y="161925"/>
                  </a:cubicBezTo>
                  <a:cubicBezTo>
                    <a:pt x="1098550" y="170392"/>
                    <a:pt x="1100666" y="182033"/>
                    <a:pt x="1096962" y="193675"/>
                  </a:cubicBezTo>
                  <a:cubicBezTo>
                    <a:pt x="1093258" y="205317"/>
                    <a:pt x="1077912" y="219604"/>
                    <a:pt x="1071562" y="231775"/>
                  </a:cubicBezTo>
                  <a:cubicBezTo>
                    <a:pt x="1065212" y="243946"/>
                    <a:pt x="1059391" y="256646"/>
                    <a:pt x="1058862" y="266700"/>
                  </a:cubicBezTo>
                  <a:cubicBezTo>
                    <a:pt x="1058333" y="276754"/>
                    <a:pt x="1061508" y="283633"/>
                    <a:pt x="1068387" y="292100"/>
                  </a:cubicBezTo>
                  <a:cubicBezTo>
                    <a:pt x="1075266" y="300567"/>
                    <a:pt x="1093787" y="304800"/>
                    <a:pt x="1100137" y="317500"/>
                  </a:cubicBezTo>
                  <a:cubicBezTo>
                    <a:pt x="1106487" y="330200"/>
                    <a:pt x="1112837" y="352954"/>
                    <a:pt x="1106487" y="368300"/>
                  </a:cubicBezTo>
                  <a:cubicBezTo>
                    <a:pt x="1100137" y="383646"/>
                    <a:pt x="1071033" y="396875"/>
                    <a:pt x="1062037" y="409575"/>
                  </a:cubicBezTo>
                  <a:cubicBezTo>
                    <a:pt x="1053041" y="422275"/>
                    <a:pt x="1054629" y="435504"/>
                    <a:pt x="1052512" y="444500"/>
                  </a:cubicBezTo>
                  <a:cubicBezTo>
                    <a:pt x="1050395" y="453496"/>
                    <a:pt x="1046691" y="455613"/>
                    <a:pt x="1049337" y="463550"/>
                  </a:cubicBezTo>
                  <a:cubicBezTo>
                    <a:pt x="1051983" y="471487"/>
                    <a:pt x="1062566" y="488421"/>
                    <a:pt x="1068387" y="492125"/>
                  </a:cubicBezTo>
                  <a:cubicBezTo>
                    <a:pt x="1074208" y="495829"/>
                    <a:pt x="1074737" y="476250"/>
                    <a:pt x="1084262" y="485775"/>
                  </a:cubicBezTo>
                  <a:cubicBezTo>
                    <a:pt x="1093787" y="495300"/>
                    <a:pt x="1110191" y="539750"/>
                    <a:pt x="1125537" y="549275"/>
                  </a:cubicBezTo>
                  <a:cubicBezTo>
                    <a:pt x="1140883" y="558800"/>
                    <a:pt x="1159933" y="543454"/>
                    <a:pt x="1176337" y="542925"/>
                  </a:cubicBezTo>
                  <a:cubicBezTo>
                    <a:pt x="1192741" y="542396"/>
                    <a:pt x="1220787" y="537633"/>
                    <a:pt x="1223962" y="546100"/>
                  </a:cubicBezTo>
                  <a:cubicBezTo>
                    <a:pt x="1227137" y="554567"/>
                    <a:pt x="1208616" y="573087"/>
                    <a:pt x="1195387" y="593725"/>
                  </a:cubicBezTo>
                  <a:cubicBezTo>
                    <a:pt x="1182158" y="614363"/>
                    <a:pt x="1154112" y="652463"/>
                    <a:pt x="1144587" y="669925"/>
                  </a:cubicBezTo>
                  <a:cubicBezTo>
                    <a:pt x="1135062" y="687388"/>
                    <a:pt x="1157287" y="689504"/>
                    <a:pt x="1138237" y="698500"/>
                  </a:cubicBezTo>
                  <a:cubicBezTo>
                    <a:pt x="1119187" y="707496"/>
                    <a:pt x="1066799" y="721783"/>
                    <a:pt x="1030287" y="723900"/>
                  </a:cubicBezTo>
                  <a:cubicBezTo>
                    <a:pt x="993775" y="726017"/>
                    <a:pt x="941916" y="715433"/>
                    <a:pt x="919162" y="711200"/>
                  </a:cubicBezTo>
                  <a:cubicBezTo>
                    <a:pt x="896408" y="706967"/>
                    <a:pt x="901170" y="697971"/>
                    <a:pt x="893762" y="698500"/>
                  </a:cubicBezTo>
                  <a:cubicBezTo>
                    <a:pt x="886354" y="699029"/>
                    <a:pt x="894291" y="714904"/>
                    <a:pt x="874712" y="714375"/>
                  </a:cubicBezTo>
                  <a:cubicBezTo>
                    <a:pt x="855133" y="713846"/>
                    <a:pt x="790045" y="684212"/>
                    <a:pt x="776287" y="695325"/>
                  </a:cubicBezTo>
                  <a:cubicBezTo>
                    <a:pt x="762529" y="706438"/>
                    <a:pt x="801687" y="765704"/>
                    <a:pt x="792162" y="781050"/>
                  </a:cubicBezTo>
                  <a:cubicBezTo>
                    <a:pt x="782637" y="796396"/>
                    <a:pt x="737658" y="783167"/>
                    <a:pt x="719137" y="787400"/>
                  </a:cubicBezTo>
                  <a:cubicBezTo>
                    <a:pt x="700616" y="791633"/>
                    <a:pt x="684212" y="799571"/>
                    <a:pt x="681037" y="806450"/>
                  </a:cubicBezTo>
                  <a:cubicBezTo>
                    <a:pt x="677862" y="813329"/>
                    <a:pt x="703262" y="820737"/>
                    <a:pt x="700087" y="828675"/>
                  </a:cubicBezTo>
                  <a:cubicBezTo>
                    <a:pt x="696912" y="836613"/>
                    <a:pt x="679979" y="852488"/>
                    <a:pt x="661987" y="854075"/>
                  </a:cubicBezTo>
                  <a:cubicBezTo>
                    <a:pt x="643995" y="855663"/>
                    <a:pt x="611187" y="836613"/>
                    <a:pt x="592137" y="838200"/>
                  </a:cubicBezTo>
                  <a:cubicBezTo>
                    <a:pt x="573087" y="839787"/>
                    <a:pt x="564620" y="857779"/>
                    <a:pt x="547687" y="863600"/>
                  </a:cubicBezTo>
                  <a:cubicBezTo>
                    <a:pt x="530754" y="869421"/>
                    <a:pt x="503237" y="866246"/>
                    <a:pt x="490537" y="873125"/>
                  </a:cubicBezTo>
                  <a:cubicBezTo>
                    <a:pt x="477837" y="880004"/>
                    <a:pt x="482600" y="896938"/>
                    <a:pt x="471487" y="904875"/>
                  </a:cubicBezTo>
                  <a:cubicBezTo>
                    <a:pt x="460375" y="912813"/>
                    <a:pt x="437620" y="925512"/>
                    <a:pt x="423862" y="920750"/>
                  </a:cubicBezTo>
                  <a:cubicBezTo>
                    <a:pt x="410104" y="915988"/>
                    <a:pt x="398462" y="890058"/>
                    <a:pt x="388937" y="876300"/>
                  </a:cubicBezTo>
                  <a:cubicBezTo>
                    <a:pt x="379412" y="862542"/>
                    <a:pt x="369887" y="847196"/>
                    <a:pt x="366712" y="838200"/>
                  </a:cubicBezTo>
                  <a:cubicBezTo>
                    <a:pt x="363537" y="829204"/>
                    <a:pt x="376237" y="832379"/>
                    <a:pt x="369887" y="822325"/>
                  </a:cubicBezTo>
                  <a:cubicBezTo>
                    <a:pt x="363537" y="812271"/>
                    <a:pt x="342370" y="783167"/>
                    <a:pt x="328612" y="777875"/>
                  </a:cubicBezTo>
                  <a:cubicBezTo>
                    <a:pt x="314854" y="772583"/>
                    <a:pt x="298449" y="786871"/>
                    <a:pt x="287337" y="790575"/>
                  </a:cubicBezTo>
                  <a:cubicBezTo>
                    <a:pt x="276225" y="794279"/>
                    <a:pt x="269345" y="794279"/>
                    <a:pt x="261937" y="800100"/>
                  </a:cubicBezTo>
                  <a:cubicBezTo>
                    <a:pt x="254529" y="805921"/>
                    <a:pt x="253999" y="819679"/>
                    <a:pt x="242887" y="825500"/>
                  </a:cubicBezTo>
                  <a:cubicBezTo>
                    <a:pt x="231775" y="831321"/>
                    <a:pt x="209020" y="829204"/>
                    <a:pt x="195262" y="835025"/>
                  </a:cubicBezTo>
                  <a:cubicBezTo>
                    <a:pt x="181504" y="840846"/>
                    <a:pt x="183620" y="854075"/>
                    <a:pt x="160337" y="860425"/>
                  </a:cubicBezTo>
                  <a:cubicBezTo>
                    <a:pt x="137054" y="866775"/>
                    <a:pt x="77787" y="872596"/>
                    <a:pt x="55562" y="873125"/>
                  </a:cubicBezTo>
                  <a:cubicBezTo>
                    <a:pt x="33337" y="873654"/>
                    <a:pt x="35983" y="868892"/>
                    <a:pt x="26987" y="863600"/>
                  </a:cubicBezTo>
                  <a:cubicBezTo>
                    <a:pt x="17991" y="858308"/>
                    <a:pt x="3174" y="855133"/>
                    <a:pt x="1587" y="841375"/>
                  </a:cubicBezTo>
                  <a:cubicBezTo>
                    <a:pt x="0" y="827617"/>
                    <a:pt x="14287" y="793750"/>
                    <a:pt x="17462" y="781050"/>
                  </a:cubicBezTo>
                  <a:cubicBezTo>
                    <a:pt x="20637" y="768350"/>
                    <a:pt x="15345" y="768879"/>
                    <a:pt x="20637" y="765175"/>
                  </a:cubicBezTo>
                  <a:cubicBezTo>
                    <a:pt x="25929" y="761471"/>
                    <a:pt x="45508" y="768350"/>
                    <a:pt x="49212" y="758825"/>
                  </a:cubicBezTo>
                  <a:cubicBezTo>
                    <a:pt x="52916" y="749300"/>
                    <a:pt x="32808" y="721783"/>
                    <a:pt x="36512" y="70485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6628146" y="3736968"/>
              <a:ext cx="1393223" cy="1091200"/>
            </a:xfrm>
            <a:custGeom>
              <a:avLst/>
              <a:gdLst>
                <a:gd name="connsiteX0" fmla="*/ 293158 w 1354137"/>
                <a:gd name="connsiteY0" fmla="*/ 170392 h 946680"/>
                <a:gd name="connsiteX1" fmla="*/ 328083 w 1354137"/>
                <a:gd name="connsiteY1" fmla="*/ 110067 h 946680"/>
                <a:gd name="connsiteX2" fmla="*/ 391583 w 1354137"/>
                <a:gd name="connsiteY2" fmla="*/ 100542 h 946680"/>
                <a:gd name="connsiteX3" fmla="*/ 436033 w 1354137"/>
                <a:gd name="connsiteY3" fmla="*/ 94192 h 946680"/>
                <a:gd name="connsiteX4" fmla="*/ 461433 w 1354137"/>
                <a:gd name="connsiteY4" fmla="*/ 65617 h 946680"/>
                <a:gd name="connsiteX5" fmla="*/ 512233 w 1354137"/>
                <a:gd name="connsiteY5" fmla="*/ 59267 h 946680"/>
                <a:gd name="connsiteX6" fmla="*/ 540808 w 1354137"/>
                <a:gd name="connsiteY6" fmla="*/ 24342 h 946680"/>
                <a:gd name="connsiteX7" fmla="*/ 572558 w 1354137"/>
                <a:gd name="connsiteY7" fmla="*/ 24342 h 946680"/>
                <a:gd name="connsiteX8" fmla="*/ 594783 w 1354137"/>
                <a:gd name="connsiteY8" fmla="*/ 5292 h 946680"/>
                <a:gd name="connsiteX9" fmla="*/ 655108 w 1354137"/>
                <a:gd name="connsiteY9" fmla="*/ 56092 h 946680"/>
                <a:gd name="connsiteX10" fmla="*/ 651933 w 1354137"/>
                <a:gd name="connsiteY10" fmla="*/ 81492 h 946680"/>
                <a:gd name="connsiteX11" fmla="*/ 667808 w 1354137"/>
                <a:gd name="connsiteY11" fmla="*/ 94192 h 946680"/>
                <a:gd name="connsiteX12" fmla="*/ 677333 w 1354137"/>
                <a:gd name="connsiteY12" fmla="*/ 116417 h 946680"/>
                <a:gd name="connsiteX13" fmla="*/ 705908 w 1354137"/>
                <a:gd name="connsiteY13" fmla="*/ 151342 h 946680"/>
                <a:gd name="connsiteX14" fmla="*/ 744008 w 1354137"/>
                <a:gd name="connsiteY14" fmla="*/ 138642 h 946680"/>
                <a:gd name="connsiteX15" fmla="*/ 813858 w 1354137"/>
                <a:gd name="connsiteY15" fmla="*/ 97367 h 946680"/>
                <a:gd name="connsiteX16" fmla="*/ 842433 w 1354137"/>
                <a:gd name="connsiteY16" fmla="*/ 91017 h 946680"/>
                <a:gd name="connsiteX17" fmla="*/ 921808 w 1354137"/>
                <a:gd name="connsiteY17" fmla="*/ 75142 h 946680"/>
                <a:gd name="connsiteX18" fmla="*/ 947208 w 1354137"/>
                <a:gd name="connsiteY18" fmla="*/ 78317 h 946680"/>
                <a:gd name="connsiteX19" fmla="*/ 959908 w 1354137"/>
                <a:gd name="connsiteY19" fmla="*/ 110067 h 946680"/>
                <a:gd name="connsiteX20" fmla="*/ 988483 w 1354137"/>
                <a:gd name="connsiteY20" fmla="*/ 132292 h 946680"/>
                <a:gd name="connsiteX21" fmla="*/ 1026583 w 1354137"/>
                <a:gd name="connsiteY21" fmla="*/ 141817 h 946680"/>
                <a:gd name="connsiteX22" fmla="*/ 1045633 w 1354137"/>
                <a:gd name="connsiteY22" fmla="*/ 183092 h 946680"/>
                <a:gd name="connsiteX23" fmla="*/ 1080558 w 1354137"/>
                <a:gd name="connsiteY23" fmla="*/ 214842 h 946680"/>
                <a:gd name="connsiteX24" fmla="*/ 1099608 w 1354137"/>
                <a:gd name="connsiteY24" fmla="*/ 265642 h 946680"/>
                <a:gd name="connsiteX25" fmla="*/ 1147233 w 1354137"/>
                <a:gd name="connsiteY25" fmla="*/ 291042 h 946680"/>
                <a:gd name="connsiteX26" fmla="*/ 1182158 w 1354137"/>
                <a:gd name="connsiteY26" fmla="*/ 354542 h 946680"/>
                <a:gd name="connsiteX27" fmla="*/ 1204383 w 1354137"/>
                <a:gd name="connsiteY27" fmla="*/ 379942 h 946680"/>
                <a:gd name="connsiteX28" fmla="*/ 1194858 w 1354137"/>
                <a:gd name="connsiteY28" fmla="*/ 424392 h 946680"/>
                <a:gd name="connsiteX29" fmla="*/ 1207558 w 1354137"/>
                <a:gd name="connsiteY29" fmla="*/ 452967 h 946680"/>
                <a:gd name="connsiteX30" fmla="*/ 1223433 w 1354137"/>
                <a:gd name="connsiteY30" fmla="*/ 459317 h 946680"/>
                <a:gd name="connsiteX31" fmla="*/ 1223433 w 1354137"/>
                <a:gd name="connsiteY31" fmla="*/ 497417 h 946680"/>
                <a:gd name="connsiteX32" fmla="*/ 1245658 w 1354137"/>
                <a:gd name="connsiteY32" fmla="*/ 516467 h 946680"/>
                <a:gd name="connsiteX33" fmla="*/ 1239308 w 1354137"/>
                <a:gd name="connsiteY33" fmla="*/ 532342 h 946680"/>
                <a:gd name="connsiteX34" fmla="*/ 1258358 w 1354137"/>
                <a:gd name="connsiteY34" fmla="*/ 567267 h 946680"/>
                <a:gd name="connsiteX35" fmla="*/ 1207558 w 1354137"/>
                <a:gd name="connsiteY35" fmla="*/ 599017 h 946680"/>
                <a:gd name="connsiteX36" fmla="*/ 1236133 w 1354137"/>
                <a:gd name="connsiteY36" fmla="*/ 646642 h 946680"/>
                <a:gd name="connsiteX37" fmla="*/ 1226608 w 1354137"/>
                <a:gd name="connsiteY37" fmla="*/ 678392 h 946680"/>
                <a:gd name="connsiteX38" fmla="*/ 1220258 w 1354137"/>
                <a:gd name="connsiteY38" fmla="*/ 710142 h 946680"/>
                <a:gd name="connsiteX39" fmla="*/ 1245658 w 1354137"/>
                <a:gd name="connsiteY39" fmla="*/ 729192 h 946680"/>
                <a:gd name="connsiteX40" fmla="*/ 1277408 w 1354137"/>
                <a:gd name="connsiteY40" fmla="*/ 703792 h 946680"/>
                <a:gd name="connsiteX41" fmla="*/ 1344083 w 1354137"/>
                <a:gd name="connsiteY41" fmla="*/ 703792 h 946680"/>
                <a:gd name="connsiteX42" fmla="*/ 1337733 w 1354137"/>
                <a:gd name="connsiteY42" fmla="*/ 735542 h 946680"/>
                <a:gd name="connsiteX43" fmla="*/ 1340908 w 1354137"/>
                <a:gd name="connsiteY43" fmla="*/ 760942 h 946680"/>
                <a:gd name="connsiteX44" fmla="*/ 1328208 w 1354137"/>
                <a:gd name="connsiteY44" fmla="*/ 792692 h 946680"/>
                <a:gd name="connsiteX45" fmla="*/ 1283758 w 1354137"/>
                <a:gd name="connsiteY45" fmla="*/ 792692 h 946680"/>
                <a:gd name="connsiteX46" fmla="*/ 1271058 w 1354137"/>
                <a:gd name="connsiteY46" fmla="*/ 849842 h 946680"/>
                <a:gd name="connsiteX47" fmla="*/ 1312333 w 1354137"/>
                <a:gd name="connsiteY47" fmla="*/ 862542 h 946680"/>
                <a:gd name="connsiteX48" fmla="*/ 1334558 w 1354137"/>
                <a:gd name="connsiteY48" fmla="*/ 894292 h 946680"/>
                <a:gd name="connsiteX49" fmla="*/ 1305983 w 1354137"/>
                <a:gd name="connsiteY49" fmla="*/ 938742 h 946680"/>
                <a:gd name="connsiteX50" fmla="*/ 1267883 w 1354137"/>
                <a:gd name="connsiteY50" fmla="*/ 941917 h 946680"/>
                <a:gd name="connsiteX51" fmla="*/ 1239308 w 1354137"/>
                <a:gd name="connsiteY51" fmla="*/ 941917 h 946680"/>
                <a:gd name="connsiteX52" fmla="*/ 1217083 w 1354137"/>
                <a:gd name="connsiteY52" fmla="*/ 938742 h 946680"/>
                <a:gd name="connsiteX53" fmla="*/ 1185333 w 1354137"/>
                <a:gd name="connsiteY53" fmla="*/ 945092 h 946680"/>
                <a:gd name="connsiteX54" fmla="*/ 1163108 w 1354137"/>
                <a:gd name="connsiteY54" fmla="*/ 935567 h 946680"/>
                <a:gd name="connsiteX55" fmla="*/ 1144058 w 1354137"/>
                <a:gd name="connsiteY55" fmla="*/ 926042 h 946680"/>
                <a:gd name="connsiteX56" fmla="*/ 1121833 w 1354137"/>
                <a:gd name="connsiteY56" fmla="*/ 941917 h 946680"/>
                <a:gd name="connsiteX57" fmla="*/ 1090083 w 1354137"/>
                <a:gd name="connsiteY57" fmla="*/ 919692 h 946680"/>
                <a:gd name="connsiteX58" fmla="*/ 1074208 w 1354137"/>
                <a:gd name="connsiteY58" fmla="*/ 862542 h 946680"/>
                <a:gd name="connsiteX59" fmla="*/ 1055158 w 1354137"/>
                <a:gd name="connsiteY59" fmla="*/ 868892 h 946680"/>
                <a:gd name="connsiteX60" fmla="*/ 985308 w 1354137"/>
                <a:gd name="connsiteY60" fmla="*/ 875242 h 946680"/>
                <a:gd name="connsiteX61" fmla="*/ 880533 w 1354137"/>
                <a:gd name="connsiteY61" fmla="*/ 802217 h 946680"/>
                <a:gd name="connsiteX62" fmla="*/ 851958 w 1354137"/>
                <a:gd name="connsiteY62" fmla="*/ 811742 h 946680"/>
                <a:gd name="connsiteX63" fmla="*/ 807508 w 1354137"/>
                <a:gd name="connsiteY63" fmla="*/ 792692 h 946680"/>
                <a:gd name="connsiteX64" fmla="*/ 778933 w 1354137"/>
                <a:gd name="connsiteY64" fmla="*/ 751417 h 946680"/>
                <a:gd name="connsiteX65" fmla="*/ 750358 w 1354137"/>
                <a:gd name="connsiteY65" fmla="*/ 691092 h 946680"/>
                <a:gd name="connsiteX66" fmla="*/ 737658 w 1354137"/>
                <a:gd name="connsiteY66" fmla="*/ 662517 h 946680"/>
                <a:gd name="connsiteX67" fmla="*/ 686858 w 1354137"/>
                <a:gd name="connsiteY67" fmla="*/ 659342 h 946680"/>
                <a:gd name="connsiteX68" fmla="*/ 651933 w 1354137"/>
                <a:gd name="connsiteY68" fmla="*/ 640292 h 946680"/>
                <a:gd name="connsiteX69" fmla="*/ 623358 w 1354137"/>
                <a:gd name="connsiteY69" fmla="*/ 668867 h 946680"/>
                <a:gd name="connsiteX70" fmla="*/ 550333 w 1354137"/>
                <a:gd name="connsiteY70" fmla="*/ 640292 h 946680"/>
                <a:gd name="connsiteX71" fmla="*/ 483658 w 1354137"/>
                <a:gd name="connsiteY71" fmla="*/ 710142 h 946680"/>
                <a:gd name="connsiteX72" fmla="*/ 461433 w 1354137"/>
                <a:gd name="connsiteY72" fmla="*/ 719667 h 946680"/>
                <a:gd name="connsiteX73" fmla="*/ 448733 w 1354137"/>
                <a:gd name="connsiteY73" fmla="*/ 757767 h 946680"/>
                <a:gd name="connsiteX74" fmla="*/ 401108 w 1354137"/>
                <a:gd name="connsiteY74" fmla="*/ 751417 h 946680"/>
                <a:gd name="connsiteX75" fmla="*/ 321733 w 1354137"/>
                <a:gd name="connsiteY75" fmla="*/ 837142 h 946680"/>
                <a:gd name="connsiteX76" fmla="*/ 274108 w 1354137"/>
                <a:gd name="connsiteY76" fmla="*/ 849842 h 946680"/>
                <a:gd name="connsiteX77" fmla="*/ 255058 w 1354137"/>
                <a:gd name="connsiteY77" fmla="*/ 811742 h 946680"/>
                <a:gd name="connsiteX78" fmla="*/ 188383 w 1354137"/>
                <a:gd name="connsiteY78" fmla="*/ 805392 h 946680"/>
                <a:gd name="connsiteX79" fmla="*/ 162983 w 1354137"/>
                <a:gd name="connsiteY79" fmla="*/ 818092 h 946680"/>
                <a:gd name="connsiteX80" fmla="*/ 124883 w 1354137"/>
                <a:gd name="connsiteY80" fmla="*/ 808567 h 946680"/>
                <a:gd name="connsiteX81" fmla="*/ 137583 w 1354137"/>
                <a:gd name="connsiteY81" fmla="*/ 770467 h 946680"/>
                <a:gd name="connsiteX82" fmla="*/ 156633 w 1354137"/>
                <a:gd name="connsiteY82" fmla="*/ 757767 h 946680"/>
                <a:gd name="connsiteX83" fmla="*/ 162983 w 1354137"/>
                <a:gd name="connsiteY83" fmla="*/ 583142 h 946680"/>
                <a:gd name="connsiteX84" fmla="*/ 134408 w 1354137"/>
                <a:gd name="connsiteY84" fmla="*/ 564092 h 946680"/>
                <a:gd name="connsiteX85" fmla="*/ 134408 w 1354137"/>
                <a:gd name="connsiteY85" fmla="*/ 525992 h 946680"/>
                <a:gd name="connsiteX86" fmla="*/ 124883 w 1354137"/>
                <a:gd name="connsiteY86" fmla="*/ 478367 h 946680"/>
                <a:gd name="connsiteX87" fmla="*/ 83608 w 1354137"/>
                <a:gd name="connsiteY87" fmla="*/ 414867 h 946680"/>
                <a:gd name="connsiteX88" fmla="*/ 89958 w 1354137"/>
                <a:gd name="connsiteY88" fmla="*/ 386292 h 946680"/>
                <a:gd name="connsiteX89" fmla="*/ 13758 w 1354137"/>
                <a:gd name="connsiteY89" fmla="*/ 357717 h 946680"/>
                <a:gd name="connsiteX90" fmla="*/ 7408 w 1354137"/>
                <a:gd name="connsiteY90" fmla="*/ 332317 h 946680"/>
                <a:gd name="connsiteX91" fmla="*/ 13758 w 1354137"/>
                <a:gd name="connsiteY91" fmla="*/ 306917 h 946680"/>
                <a:gd name="connsiteX92" fmla="*/ 83608 w 1354137"/>
                <a:gd name="connsiteY92" fmla="*/ 319617 h 946680"/>
                <a:gd name="connsiteX93" fmla="*/ 99483 w 1354137"/>
                <a:gd name="connsiteY93" fmla="*/ 291042 h 946680"/>
                <a:gd name="connsiteX94" fmla="*/ 51858 w 1354137"/>
                <a:gd name="connsiteY94" fmla="*/ 259292 h 946680"/>
                <a:gd name="connsiteX95" fmla="*/ 99483 w 1354137"/>
                <a:gd name="connsiteY95" fmla="*/ 256117 h 946680"/>
                <a:gd name="connsiteX96" fmla="*/ 150283 w 1354137"/>
                <a:gd name="connsiteY96" fmla="*/ 316442 h 946680"/>
                <a:gd name="connsiteX97" fmla="*/ 226483 w 1354137"/>
                <a:gd name="connsiteY97" fmla="*/ 287867 h 946680"/>
                <a:gd name="connsiteX98" fmla="*/ 270933 w 1354137"/>
                <a:gd name="connsiteY98" fmla="*/ 233892 h 946680"/>
                <a:gd name="connsiteX99" fmla="*/ 293158 w 1354137"/>
                <a:gd name="connsiteY99" fmla="*/ 170392 h 94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354137" h="946680">
                  <a:moveTo>
                    <a:pt x="293158" y="170392"/>
                  </a:moveTo>
                  <a:cubicBezTo>
                    <a:pt x="302683" y="149755"/>
                    <a:pt x="311679" y="121709"/>
                    <a:pt x="328083" y="110067"/>
                  </a:cubicBezTo>
                  <a:cubicBezTo>
                    <a:pt x="344487" y="98425"/>
                    <a:pt x="391583" y="100542"/>
                    <a:pt x="391583" y="100542"/>
                  </a:cubicBezTo>
                  <a:cubicBezTo>
                    <a:pt x="409575" y="97896"/>
                    <a:pt x="424391" y="100013"/>
                    <a:pt x="436033" y="94192"/>
                  </a:cubicBezTo>
                  <a:cubicBezTo>
                    <a:pt x="447675" y="88371"/>
                    <a:pt x="448733" y="71438"/>
                    <a:pt x="461433" y="65617"/>
                  </a:cubicBezTo>
                  <a:cubicBezTo>
                    <a:pt x="474133" y="59796"/>
                    <a:pt x="499004" y="66146"/>
                    <a:pt x="512233" y="59267"/>
                  </a:cubicBezTo>
                  <a:cubicBezTo>
                    <a:pt x="525462" y="52388"/>
                    <a:pt x="530754" y="30163"/>
                    <a:pt x="540808" y="24342"/>
                  </a:cubicBezTo>
                  <a:cubicBezTo>
                    <a:pt x="550862" y="18521"/>
                    <a:pt x="563562" y="27517"/>
                    <a:pt x="572558" y="24342"/>
                  </a:cubicBezTo>
                  <a:cubicBezTo>
                    <a:pt x="581554" y="21167"/>
                    <a:pt x="581025" y="0"/>
                    <a:pt x="594783" y="5292"/>
                  </a:cubicBezTo>
                  <a:cubicBezTo>
                    <a:pt x="608541" y="10584"/>
                    <a:pt x="645583" y="43392"/>
                    <a:pt x="655108" y="56092"/>
                  </a:cubicBezTo>
                  <a:cubicBezTo>
                    <a:pt x="664633" y="68792"/>
                    <a:pt x="649816" y="75142"/>
                    <a:pt x="651933" y="81492"/>
                  </a:cubicBezTo>
                  <a:cubicBezTo>
                    <a:pt x="654050" y="87842"/>
                    <a:pt x="663575" y="88371"/>
                    <a:pt x="667808" y="94192"/>
                  </a:cubicBezTo>
                  <a:cubicBezTo>
                    <a:pt x="672041" y="100013"/>
                    <a:pt x="670983" y="106892"/>
                    <a:pt x="677333" y="116417"/>
                  </a:cubicBezTo>
                  <a:cubicBezTo>
                    <a:pt x="683683" y="125942"/>
                    <a:pt x="694796" y="147638"/>
                    <a:pt x="705908" y="151342"/>
                  </a:cubicBezTo>
                  <a:cubicBezTo>
                    <a:pt x="717020" y="155046"/>
                    <a:pt x="726016" y="147638"/>
                    <a:pt x="744008" y="138642"/>
                  </a:cubicBezTo>
                  <a:cubicBezTo>
                    <a:pt x="762000" y="129646"/>
                    <a:pt x="797454" y="105305"/>
                    <a:pt x="813858" y="97367"/>
                  </a:cubicBezTo>
                  <a:cubicBezTo>
                    <a:pt x="830262" y="89430"/>
                    <a:pt x="842433" y="91017"/>
                    <a:pt x="842433" y="91017"/>
                  </a:cubicBezTo>
                  <a:cubicBezTo>
                    <a:pt x="860425" y="87313"/>
                    <a:pt x="904346" y="77259"/>
                    <a:pt x="921808" y="75142"/>
                  </a:cubicBezTo>
                  <a:cubicBezTo>
                    <a:pt x="939270" y="73025"/>
                    <a:pt x="940858" y="72496"/>
                    <a:pt x="947208" y="78317"/>
                  </a:cubicBezTo>
                  <a:cubicBezTo>
                    <a:pt x="953558" y="84138"/>
                    <a:pt x="953029" y="101071"/>
                    <a:pt x="959908" y="110067"/>
                  </a:cubicBezTo>
                  <a:cubicBezTo>
                    <a:pt x="966787" y="119063"/>
                    <a:pt x="977371" y="127000"/>
                    <a:pt x="988483" y="132292"/>
                  </a:cubicBezTo>
                  <a:cubicBezTo>
                    <a:pt x="999596" y="137584"/>
                    <a:pt x="1017058" y="133350"/>
                    <a:pt x="1026583" y="141817"/>
                  </a:cubicBezTo>
                  <a:cubicBezTo>
                    <a:pt x="1036108" y="150284"/>
                    <a:pt x="1036637" y="170921"/>
                    <a:pt x="1045633" y="183092"/>
                  </a:cubicBezTo>
                  <a:cubicBezTo>
                    <a:pt x="1054629" y="195263"/>
                    <a:pt x="1071562" y="201084"/>
                    <a:pt x="1080558" y="214842"/>
                  </a:cubicBezTo>
                  <a:cubicBezTo>
                    <a:pt x="1089554" y="228600"/>
                    <a:pt x="1088496" y="252942"/>
                    <a:pt x="1099608" y="265642"/>
                  </a:cubicBezTo>
                  <a:cubicBezTo>
                    <a:pt x="1110720" y="278342"/>
                    <a:pt x="1133475" y="276225"/>
                    <a:pt x="1147233" y="291042"/>
                  </a:cubicBezTo>
                  <a:cubicBezTo>
                    <a:pt x="1160991" y="305859"/>
                    <a:pt x="1172633" y="339725"/>
                    <a:pt x="1182158" y="354542"/>
                  </a:cubicBezTo>
                  <a:cubicBezTo>
                    <a:pt x="1191683" y="369359"/>
                    <a:pt x="1202266" y="368300"/>
                    <a:pt x="1204383" y="379942"/>
                  </a:cubicBezTo>
                  <a:cubicBezTo>
                    <a:pt x="1206500" y="391584"/>
                    <a:pt x="1194329" y="412221"/>
                    <a:pt x="1194858" y="424392"/>
                  </a:cubicBezTo>
                  <a:cubicBezTo>
                    <a:pt x="1195387" y="436563"/>
                    <a:pt x="1202796" y="447146"/>
                    <a:pt x="1207558" y="452967"/>
                  </a:cubicBezTo>
                  <a:cubicBezTo>
                    <a:pt x="1212320" y="458788"/>
                    <a:pt x="1220787" y="451909"/>
                    <a:pt x="1223433" y="459317"/>
                  </a:cubicBezTo>
                  <a:cubicBezTo>
                    <a:pt x="1226079" y="466725"/>
                    <a:pt x="1219729" y="487892"/>
                    <a:pt x="1223433" y="497417"/>
                  </a:cubicBezTo>
                  <a:cubicBezTo>
                    <a:pt x="1227137" y="506942"/>
                    <a:pt x="1243012" y="510646"/>
                    <a:pt x="1245658" y="516467"/>
                  </a:cubicBezTo>
                  <a:cubicBezTo>
                    <a:pt x="1248304" y="522288"/>
                    <a:pt x="1237191" y="523875"/>
                    <a:pt x="1239308" y="532342"/>
                  </a:cubicBezTo>
                  <a:cubicBezTo>
                    <a:pt x="1241425" y="540809"/>
                    <a:pt x="1263650" y="556155"/>
                    <a:pt x="1258358" y="567267"/>
                  </a:cubicBezTo>
                  <a:cubicBezTo>
                    <a:pt x="1253066" y="578380"/>
                    <a:pt x="1211262" y="585788"/>
                    <a:pt x="1207558" y="599017"/>
                  </a:cubicBezTo>
                  <a:cubicBezTo>
                    <a:pt x="1203854" y="612246"/>
                    <a:pt x="1232958" y="633413"/>
                    <a:pt x="1236133" y="646642"/>
                  </a:cubicBezTo>
                  <a:cubicBezTo>
                    <a:pt x="1239308" y="659871"/>
                    <a:pt x="1229254" y="667809"/>
                    <a:pt x="1226608" y="678392"/>
                  </a:cubicBezTo>
                  <a:cubicBezTo>
                    <a:pt x="1223962" y="688975"/>
                    <a:pt x="1217083" y="701675"/>
                    <a:pt x="1220258" y="710142"/>
                  </a:cubicBezTo>
                  <a:cubicBezTo>
                    <a:pt x="1223433" y="718609"/>
                    <a:pt x="1236133" y="730250"/>
                    <a:pt x="1245658" y="729192"/>
                  </a:cubicBezTo>
                  <a:cubicBezTo>
                    <a:pt x="1255183" y="728134"/>
                    <a:pt x="1261004" y="708025"/>
                    <a:pt x="1277408" y="703792"/>
                  </a:cubicBezTo>
                  <a:cubicBezTo>
                    <a:pt x="1293812" y="699559"/>
                    <a:pt x="1334029" y="698500"/>
                    <a:pt x="1344083" y="703792"/>
                  </a:cubicBezTo>
                  <a:cubicBezTo>
                    <a:pt x="1354137" y="709084"/>
                    <a:pt x="1338262" y="726017"/>
                    <a:pt x="1337733" y="735542"/>
                  </a:cubicBezTo>
                  <a:cubicBezTo>
                    <a:pt x="1337204" y="745067"/>
                    <a:pt x="1342496" y="751417"/>
                    <a:pt x="1340908" y="760942"/>
                  </a:cubicBezTo>
                  <a:cubicBezTo>
                    <a:pt x="1339321" y="770467"/>
                    <a:pt x="1337733" y="787400"/>
                    <a:pt x="1328208" y="792692"/>
                  </a:cubicBezTo>
                  <a:cubicBezTo>
                    <a:pt x="1318683" y="797984"/>
                    <a:pt x="1293283" y="783167"/>
                    <a:pt x="1283758" y="792692"/>
                  </a:cubicBezTo>
                  <a:cubicBezTo>
                    <a:pt x="1274233" y="802217"/>
                    <a:pt x="1266296" y="838200"/>
                    <a:pt x="1271058" y="849842"/>
                  </a:cubicBezTo>
                  <a:cubicBezTo>
                    <a:pt x="1275820" y="861484"/>
                    <a:pt x="1301750" y="855134"/>
                    <a:pt x="1312333" y="862542"/>
                  </a:cubicBezTo>
                  <a:cubicBezTo>
                    <a:pt x="1322916" y="869950"/>
                    <a:pt x="1335616" y="881592"/>
                    <a:pt x="1334558" y="894292"/>
                  </a:cubicBezTo>
                  <a:cubicBezTo>
                    <a:pt x="1333500" y="906992"/>
                    <a:pt x="1317096" y="930805"/>
                    <a:pt x="1305983" y="938742"/>
                  </a:cubicBezTo>
                  <a:cubicBezTo>
                    <a:pt x="1294871" y="946680"/>
                    <a:pt x="1278995" y="941388"/>
                    <a:pt x="1267883" y="941917"/>
                  </a:cubicBezTo>
                  <a:cubicBezTo>
                    <a:pt x="1256771" y="942446"/>
                    <a:pt x="1247775" y="942446"/>
                    <a:pt x="1239308" y="941917"/>
                  </a:cubicBezTo>
                  <a:cubicBezTo>
                    <a:pt x="1230841" y="941388"/>
                    <a:pt x="1226079" y="938213"/>
                    <a:pt x="1217083" y="938742"/>
                  </a:cubicBezTo>
                  <a:cubicBezTo>
                    <a:pt x="1208087" y="939271"/>
                    <a:pt x="1194329" y="945621"/>
                    <a:pt x="1185333" y="945092"/>
                  </a:cubicBezTo>
                  <a:cubicBezTo>
                    <a:pt x="1176337" y="944563"/>
                    <a:pt x="1169987" y="938742"/>
                    <a:pt x="1163108" y="935567"/>
                  </a:cubicBezTo>
                  <a:cubicBezTo>
                    <a:pt x="1156229" y="932392"/>
                    <a:pt x="1150937" y="924984"/>
                    <a:pt x="1144058" y="926042"/>
                  </a:cubicBezTo>
                  <a:cubicBezTo>
                    <a:pt x="1137179" y="927100"/>
                    <a:pt x="1130829" y="942975"/>
                    <a:pt x="1121833" y="941917"/>
                  </a:cubicBezTo>
                  <a:cubicBezTo>
                    <a:pt x="1112837" y="940859"/>
                    <a:pt x="1098020" y="932921"/>
                    <a:pt x="1090083" y="919692"/>
                  </a:cubicBezTo>
                  <a:cubicBezTo>
                    <a:pt x="1082146" y="906463"/>
                    <a:pt x="1080029" y="871009"/>
                    <a:pt x="1074208" y="862542"/>
                  </a:cubicBezTo>
                  <a:cubicBezTo>
                    <a:pt x="1068387" y="854075"/>
                    <a:pt x="1069975" y="866775"/>
                    <a:pt x="1055158" y="868892"/>
                  </a:cubicBezTo>
                  <a:cubicBezTo>
                    <a:pt x="1040341" y="871009"/>
                    <a:pt x="1014412" y="886355"/>
                    <a:pt x="985308" y="875242"/>
                  </a:cubicBezTo>
                  <a:cubicBezTo>
                    <a:pt x="956204" y="864130"/>
                    <a:pt x="902758" y="812800"/>
                    <a:pt x="880533" y="802217"/>
                  </a:cubicBezTo>
                  <a:cubicBezTo>
                    <a:pt x="858308" y="791634"/>
                    <a:pt x="864129" y="813329"/>
                    <a:pt x="851958" y="811742"/>
                  </a:cubicBezTo>
                  <a:cubicBezTo>
                    <a:pt x="839787" y="810155"/>
                    <a:pt x="819679" y="802746"/>
                    <a:pt x="807508" y="792692"/>
                  </a:cubicBezTo>
                  <a:cubicBezTo>
                    <a:pt x="795337" y="782638"/>
                    <a:pt x="788458" y="768350"/>
                    <a:pt x="778933" y="751417"/>
                  </a:cubicBezTo>
                  <a:cubicBezTo>
                    <a:pt x="769408" y="734484"/>
                    <a:pt x="757237" y="705909"/>
                    <a:pt x="750358" y="691092"/>
                  </a:cubicBezTo>
                  <a:cubicBezTo>
                    <a:pt x="743479" y="676275"/>
                    <a:pt x="748241" y="667809"/>
                    <a:pt x="737658" y="662517"/>
                  </a:cubicBezTo>
                  <a:cubicBezTo>
                    <a:pt x="727075" y="657225"/>
                    <a:pt x="701145" y="663046"/>
                    <a:pt x="686858" y="659342"/>
                  </a:cubicBezTo>
                  <a:cubicBezTo>
                    <a:pt x="672571" y="655638"/>
                    <a:pt x="662516" y="638705"/>
                    <a:pt x="651933" y="640292"/>
                  </a:cubicBezTo>
                  <a:cubicBezTo>
                    <a:pt x="641350" y="641880"/>
                    <a:pt x="640291" y="668867"/>
                    <a:pt x="623358" y="668867"/>
                  </a:cubicBezTo>
                  <a:cubicBezTo>
                    <a:pt x="606425" y="668867"/>
                    <a:pt x="573616" y="633413"/>
                    <a:pt x="550333" y="640292"/>
                  </a:cubicBezTo>
                  <a:cubicBezTo>
                    <a:pt x="527050" y="647171"/>
                    <a:pt x="498475" y="696913"/>
                    <a:pt x="483658" y="710142"/>
                  </a:cubicBezTo>
                  <a:cubicBezTo>
                    <a:pt x="468841" y="723371"/>
                    <a:pt x="467254" y="711730"/>
                    <a:pt x="461433" y="719667"/>
                  </a:cubicBezTo>
                  <a:cubicBezTo>
                    <a:pt x="455612" y="727604"/>
                    <a:pt x="458787" y="752475"/>
                    <a:pt x="448733" y="757767"/>
                  </a:cubicBezTo>
                  <a:cubicBezTo>
                    <a:pt x="438679" y="763059"/>
                    <a:pt x="422275" y="738188"/>
                    <a:pt x="401108" y="751417"/>
                  </a:cubicBezTo>
                  <a:cubicBezTo>
                    <a:pt x="379941" y="764646"/>
                    <a:pt x="342900" y="820738"/>
                    <a:pt x="321733" y="837142"/>
                  </a:cubicBezTo>
                  <a:cubicBezTo>
                    <a:pt x="300566" y="853546"/>
                    <a:pt x="285221" y="854075"/>
                    <a:pt x="274108" y="849842"/>
                  </a:cubicBezTo>
                  <a:cubicBezTo>
                    <a:pt x="262996" y="845609"/>
                    <a:pt x="269345" y="819150"/>
                    <a:pt x="255058" y="811742"/>
                  </a:cubicBezTo>
                  <a:cubicBezTo>
                    <a:pt x="240771" y="804334"/>
                    <a:pt x="203729" y="804334"/>
                    <a:pt x="188383" y="805392"/>
                  </a:cubicBezTo>
                  <a:cubicBezTo>
                    <a:pt x="173037" y="806450"/>
                    <a:pt x="173566" y="817563"/>
                    <a:pt x="162983" y="818092"/>
                  </a:cubicBezTo>
                  <a:cubicBezTo>
                    <a:pt x="152400" y="818621"/>
                    <a:pt x="129116" y="816504"/>
                    <a:pt x="124883" y="808567"/>
                  </a:cubicBezTo>
                  <a:cubicBezTo>
                    <a:pt x="120650" y="800630"/>
                    <a:pt x="132291" y="778934"/>
                    <a:pt x="137583" y="770467"/>
                  </a:cubicBezTo>
                  <a:cubicBezTo>
                    <a:pt x="142875" y="762000"/>
                    <a:pt x="152400" y="788988"/>
                    <a:pt x="156633" y="757767"/>
                  </a:cubicBezTo>
                  <a:cubicBezTo>
                    <a:pt x="160866" y="726546"/>
                    <a:pt x="166687" y="615421"/>
                    <a:pt x="162983" y="583142"/>
                  </a:cubicBezTo>
                  <a:cubicBezTo>
                    <a:pt x="159279" y="550863"/>
                    <a:pt x="139171" y="573617"/>
                    <a:pt x="134408" y="564092"/>
                  </a:cubicBezTo>
                  <a:cubicBezTo>
                    <a:pt x="129645" y="554567"/>
                    <a:pt x="135995" y="540279"/>
                    <a:pt x="134408" y="525992"/>
                  </a:cubicBezTo>
                  <a:cubicBezTo>
                    <a:pt x="132821" y="511705"/>
                    <a:pt x="133350" y="496888"/>
                    <a:pt x="124883" y="478367"/>
                  </a:cubicBezTo>
                  <a:cubicBezTo>
                    <a:pt x="116416" y="459846"/>
                    <a:pt x="89429" y="430213"/>
                    <a:pt x="83608" y="414867"/>
                  </a:cubicBezTo>
                  <a:cubicBezTo>
                    <a:pt x="77787" y="399521"/>
                    <a:pt x="101600" y="395817"/>
                    <a:pt x="89958" y="386292"/>
                  </a:cubicBezTo>
                  <a:cubicBezTo>
                    <a:pt x="78316" y="376767"/>
                    <a:pt x="27516" y="366713"/>
                    <a:pt x="13758" y="357717"/>
                  </a:cubicBezTo>
                  <a:cubicBezTo>
                    <a:pt x="0" y="348721"/>
                    <a:pt x="7408" y="340784"/>
                    <a:pt x="7408" y="332317"/>
                  </a:cubicBezTo>
                  <a:cubicBezTo>
                    <a:pt x="7408" y="323850"/>
                    <a:pt x="1058" y="309034"/>
                    <a:pt x="13758" y="306917"/>
                  </a:cubicBezTo>
                  <a:cubicBezTo>
                    <a:pt x="26458" y="304800"/>
                    <a:pt x="69321" y="322263"/>
                    <a:pt x="83608" y="319617"/>
                  </a:cubicBezTo>
                  <a:cubicBezTo>
                    <a:pt x="97895" y="316971"/>
                    <a:pt x="104775" y="301096"/>
                    <a:pt x="99483" y="291042"/>
                  </a:cubicBezTo>
                  <a:cubicBezTo>
                    <a:pt x="94191" y="280988"/>
                    <a:pt x="51858" y="265113"/>
                    <a:pt x="51858" y="259292"/>
                  </a:cubicBezTo>
                  <a:cubicBezTo>
                    <a:pt x="51858" y="253471"/>
                    <a:pt x="83079" y="246592"/>
                    <a:pt x="99483" y="256117"/>
                  </a:cubicBezTo>
                  <a:cubicBezTo>
                    <a:pt x="115887" y="265642"/>
                    <a:pt x="129117" y="311150"/>
                    <a:pt x="150283" y="316442"/>
                  </a:cubicBezTo>
                  <a:cubicBezTo>
                    <a:pt x="171449" y="321734"/>
                    <a:pt x="206375" y="301625"/>
                    <a:pt x="226483" y="287867"/>
                  </a:cubicBezTo>
                  <a:cubicBezTo>
                    <a:pt x="246591" y="274109"/>
                    <a:pt x="256646" y="248709"/>
                    <a:pt x="270933" y="233892"/>
                  </a:cubicBezTo>
                  <a:cubicBezTo>
                    <a:pt x="285220" y="219075"/>
                    <a:pt x="283633" y="191029"/>
                    <a:pt x="293158" y="170392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5639854" y="3507767"/>
              <a:ext cx="889125" cy="254314"/>
            </a:xfrm>
            <a:custGeom>
              <a:avLst/>
              <a:gdLst>
                <a:gd name="connsiteX0" fmla="*/ 0 w 873125"/>
                <a:gd name="connsiteY0" fmla="*/ 182033 h 234950"/>
                <a:gd name="connsiteX1" fmla="*/ 88900 w 873125"/>
                <a:gd name="connsiteY1" fmla="*/ 67733 h 234950"/>
                <a:gd name="connsiteX2" fmla="*/ 111125 w 873125"/>
                <a:gd name="connsiteY2" fmla="*/ 74083 h 234950"/>
                <a:gd name="connsiteX3" fmla="*/ 127000 w 873125"/>
                <a:gd name="connsiteY3" fmla="*/ 45508 h 234950"/>
                <a:gd name="connsiteX4" fmla="*/ 158750 w 873125"/>
                <a:gd name="connsiteY4" fmla="*/ 42333 h 234950"/>
                <a:gd name="connsiteX5" fmla="*/ 180975 w 873125"/>
                <a:gd name="connsiteY5" fmla="*/ 23283 h 234950"/>
                <a:gd name="connsiteX6" fmla="*/ 200025 w 873125"/>
                <a:gd name="connsiteY6" fmla="*/ 26458 h 234950"/>
                <a:gd name="connsiteX7" fmla="*/ 231775 w 873125"/>
                <a:gd name="connsiteY7" fmla="*/ 1058 h 234950"/>
                <a:gd name="connsiteX8" fmla="*/ 263525 w 873125"/>
                <a:gd name="connsiteY8" fmla="*/ 20108 h 234950"/>
                <a:gd name="connsiteX9" fmla="*/ 327025 w 873125"/>
                <a:gd name="connsiteY9" fmla="*/ 26458 h 234950"/>
                <a:gd name="connsiteX10" fmla="*/ 400050 w 873125"/>
                <a:gd name="connsiteY10" fmla="*/ 55033 h 234950"/>
                <a:gd name="connsiteX11" fmla="*/ 400050 w 873125"/>
                <a:gd name="connsiteY11" fmla="*/ 83608 h 234950"/>
                <a:gd name="connsiteX12" fmla="*/ 527050 w 873125"/>
                <a:gd name="connsiteY12" fmla="*/ 105833 h 234950"/>
                <a:gd name="connsiteX13" fmla="*/ 527050 w 873125"/>
                <a:gd name="connsiteY13" fmla="*/ 67733 h 234950"/>
                <a:gd name="connsiteX14" fmla="*/ 612775 w 873125"/>
                <a:gd name="connsiteY14" fmla="*/ 128058 h 234950"/>
                <a:gd name="connsiteX15" fmla="*/ 606425 w 873125"/>
                <a:gd name="connsiteY15" fmla="*/ 143933 h 234950"/>
                <a:gd name="connsiteX16" fmla="*/ 657225 w 873125"/>
                <a:gd name="connsiteY16" fmla="*/ 169333 h 234950"/>
                <a:gd name="connsiteX17" fmla="*/ 692150 w 873125"/>
                <a:gd name="connsiteY17" fmla="*/ 159808 h 234950"/>
                <a:gd name="connsiteX18" fmla="*/ 714375 w 873125"/>
                <a:gd name="connsiteY18" fmla="*/ 182033 h 234950"/>
                <a:gd name="connsiteX19" fmla="*/ 714375 w 873125"/>
                <a:gd name="connsiteY19" fmla="*/ 197908 h 234950"/>
                <a:gd name="connsiteX20" fmla="*/ 752475 w 873125"/>
                <a:gd name="connsiteY20" fmla="*/ 229658 h 234950"/>
                <a:gd name="connsiteX21" fmla="*/ 796925 w 873125"/>
                <a:gd name="connsiteY21" fmla="*/ 229658 h 234950"/>
                <a:gd name="connsiteX22" fmla="*/ 847725 w 873125"/>
                <a:gd name="connsiteY22" fmla="*/ 223308 h 234950"/>
                <a:gd name="connsiteX23" fmla="*/ 873125 w 873125"/>
                <a:gd name="connsiteY23" fmla="*/ 210608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73125" h="234950">
                  <a:moveTo>
                    <a:pt x="0" y="182033"/>
                  </a:moveTo>
                  <a:cubicBezTo>
                    <a:pt x="35189" y="133879"/>
                    <a:pt x="70379" y="85725"/>
                    <a:pt x="88900" y="67733"/>
                  </a:cubicBezTo>
                  <a:cubicBezTo>
                    <a:pt x="107421" y="49741"/>
                    <a:pt x="104775" y="77787"/>
                    <a:pt x="111125" y="74083"/>
                  </a:cubicBezTo>
                  <a:cubicBezTo>
                    <a:pt x="117475" y="70379"/>
                    <a:pt x="119063" y="50800"/>
                    <a:pt x="127000" y="45508"/>
                  </a:cubicBezTo>
                  <a:cubicBezTo>
                    <a:pt x="134937" y="40216"/>
                    <a:pt x="149754" y="46037"/>
                    <a:pt x="158750" y="42333"/>
                  </a:cubicBezTo>
                  <a:cubicBezTo>
                    <a:pt x="167746" y="38629"/>
                    <a:pt x="174096" y="25929"/>
                    <a:pt x="180975" y="23283"/>
                  </a:cubicBezTo>
                  <a:cubicBezTo>
                    <a:pt x="187854" y="20637"/>
                    <a:pt x="191558" y="30162"/>
                    <a:pt x="200025" y="26458"/>
                  </a:cubicBezTo>
                  <a:cubicBezTo>
                    <a:pt x="208492" y="22754"/>
                    <a:pt x="221192" y="2116"/>
                    <a:pt x="231775" y="1058"/>
                  </a:cubicBezTo>
                  <a:cubicBezTo>
                    <a:pt x="242358" y="0"/>
                    <a:pt x="247650" y="15875"/>
                    <a:pt x="263525" y="20108"/>
                  </a:cubicBezTo>
                  <a:cubicBezTo>
                    <a:pt x="279400" y="24341"/>
                    <a:pt x="304271" y="20637"/>
                    <a:pt x="327025" y="26458"/>
                  </a:cubicBezTo>
                  <a:cubicBezTo>
                    <a:pt x="349779" y="32279"/>
                    <a:pt x="387879" y="45508"/>
                    <a:pt x="400050" y="55033"/>
                  </a:cubicBezTo>
                  <a:cubicBezTo>
                    <a:pt x="412221" y="64558"/>
                    <a:pt x="378883" y="75141"/>
                    <a:pt x="400050" y="83608"/>
                  </a:cubicBezTo>
                  <a:cubicBezTo>
                    <a:pt x="421217" y="92075"/>
                    <a:pt x="505883" y="108479"/>
                    <a:pt x="527050" y="105833"/>
                  </a:cubicBezTo>
                  <a:cubicBezTo>
                    <a:pt x="548217" y="103187"/>
                    <a:pt x="512763" y="64029"/>
                    <a:pt x="527050" y="67733"/>
                  </a:cubicBezTo>
                  <a:cubicBezTo>
                    <a:pt x="541337" y="71437"/>
                    <a:pt x="599546" y="115358"/>
                    <a:pt x="612775" y="128058"/>
                  </a:cubicBezTo>
                  <a:cubicBezTo>
                    <a:pt x="626004" y="140758"/>
                    <a:pt x="599017" y="137054"/>
                    <a:pt x="606425" y="143933"/>
                  </a:cubicBezTo>
                  <a:cubicBezTo>
                    <a:pt x="613833" y="150812"/>
                    <a:pt x="642938" y="166687"/>
                    <a:pt x="657225" y="169333"/>
                  </a:cubicBezTo>
                  <a:cubicBezTo>
                    <a:pt x="671512" y="171979"/>
                    <a:pt x="682625" y="157691"/>
                    <a:pt x="692150" y="159808"/>
                  </a:cubicBezTo>
                  <a:cubicBezTo>
                    <a:pt x="701675" y="161925"/>
                    <a:pt x="710671" y="175683"/>
                    <a:pt x="714375" y="182033"/>
                  </a:cubicBezTo>
                  <a:cubicBezTo>
                    <a:pt x="718079" y="188383"/>
                    <a:pt x="708025" y="189971"/>
                    <a:pt x="714375" y="197908"/>
                  </a:cubicBezTo>
                  <a:cubicBezTo>
                    <a:pt x="720725" y="205845"/>
                    <a:pt x="738717" y="224366"/>
                    <a:pt x="752475" y="229658"/>
                  </a:cubicBezTo>
                  <a:cubicBezTo>
                    <a:pt x="766233" y="234950"/>
                    <a:pt x="781050" y="230716"/>
                    <a:pt x="796925" y="229658"/>
                  </a:cubicBezTo>
                  <a:cubicBezTo>
                    <a:pt x="812800" y="228600"/>
                    <a:pt x="835025" y="226483"/>
                    <a:pt x="847725" y="223308"/>
                  </a:cubicBezTo>
                  <a:cubicBezTo>
                    <a:pt x="860425" y="220133"/>
                    <a:pt x="869950" y="211666"/>
                    <a:pt x="873125" y="210608"/>
                  </a:cubicBezTo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5528233" y="3503140"/>
              <a:ext cx="1246568" cy="779428"/>
            </a:xfrm>
            <a:custGeom>
              <a:avLst/>
              <a:gdLst>
                <a:gd name="connsiteX0" fmla="*/ 929217 w 1146704"/>
                <a:gd name="connsiteY0" fmla="*/ 224367 h 691621"/>
                <a:gd name="connsiteX1" fmla="*/ 970492 w 1146704"/>
                <a:gd name="connsiteY1" fmla="*/ 195792 h 691621"/>
                <a:gd name="connsiteX2" fmla="*/ 1011767 w 1146704"/>
                <a:gd name="connsiteY2" fmla="*/ 230717 h 691621"/>
                <a:gd name="connsiteX3" fmla="*/ 999067 w 1146704"/>
                <a:gd name="connsiteY3" fmla="*/ 275167 h 691621"/>
                <a:gd name="connsiteX4" fmla="*/ 986367 w 1146704"/>
                <a:gd name="connsiteY4" fmla="*/ 306917 h 691621"/>
                <a:gd name="connsiteX5" fmla="*/ 989542 w 1146704"/>
                <a:gd name="connsiteY5" fmla="*/ 354542 h 691621"/>
                <a:gd name="connsiteX6" fmla="*/ 1030817 w 1146704"/>
                <a:gd name="connsiteY6" fmla="*/ 383117 h 691621"/>
                <a:gd name="connsiteX7" fmla="*/ 1043517 w 1146704"/>
                <a:gd name="connsiteY7" fmla="*/ 456142 h 691621"/>
                <a:gd name="connsiteX8" fmla="*/ 1065742 w 1146704"/>
                <a:gd name="connsiteY8" fmla="*/ 468842 h 691621"/>
                <a:gd name="connsiteX9" fmla="*/ 1078442 w 1146704"/>
                <a:gd name="connsiteY9" fmla="*/ 462492 h 691621"/>
                <a:gd name="connsiteX10" fmla="*/ 1091142 w 1146704"/>
                <a:gd name="connsiteY10" fmla="*/ 484717 h 691621"/>
                <a:gd name="connsiteX11" fmla="*/ 1097492 w 1146704"/>
                <a:gd name="connsiteY11" fmla="*/ 510117 h 691621"/>
                <a:gd name="connsiteX12" fmla="*/ 1135592 w 1146704"/>
                <a:gd name="connsiteY12" fmla="*/ 545042 h 691621"/>
                <a:gd name="connsiteX13" fmla="*/ 1135592 w 1146704"/>
                <a:gd name="connsiteY13" fmla="*/ 560917 h 691621"/>
                <a:gd name="connsiteX14" fmla="*/ 1068917 w 1146704"/>
                <a:gd name="connsiteY14" fmla="*/ 541867 h 691621"/>
                <a:gd name="connsiteX15" fmla="*/ 1021292 w 1146704"/>
                <a:gd name="connsiteY15" fmla="*/ 545042 h 691621"/>
                <a:gd name="connsiteX16" fmla="*/ 976842 w 1146704"/>
                <a:gd name="connsiteY16" fmla="*/ 535517 h 691621"/>
                <a:gd name="connsiteX17" fmla="*/ 913342 w 1146704"/>
                <a:gd name="connsiteY17" fmla="*/ 541867 h 691621"/>
                <a:gd name="connsiteX18" fmla="*/ 868892 w 1146704"/>
                <a:gd name="connsiteY18" fmla="*/ 484717 h 691621"/>
                <a:gd name="connsiteX19" fmla="*/ 840317 w 1146704"/>
                <a:gd name="connsiteY19" fmla="*/ 522817 h 691621"/>
                <a:gd name="connsiteX20" fmla="*/ 805392 w 1146704"/>
                <a:gd name="connsiteY20" fmla="*/ 548217 h 691621"/>
                <a:gd name="connsiteX21" fmla="*/ 764117 w 1146704"/>
                <a:gd name="connsiteY21" fmla="*/ 551392 h 691621"/>
                <a:gd name="connsiteX22" fmla="*/ 710142 w 1146704"/>
                <a:gd name="connsiteY22" fmla="*/ 548217 h 691621"/>
                <a:gd name="connsiteX23" fmla="*/ 614892 w 1146704"/>
                <a:gd name="connsiteY23" fmla="*/ 535517 h 691621"/>
                <a:gd name="connsiteX24" fmla="*/ 564092 w 1146704"/>
                <a:gd name="connsiteY24" fmla="*/ 557742 h 691621"/>
                <a:gd name="connsiteX25" fmla="*/ 497417 w 1146704"/>
                <a:gd name="connsiteY25" fmla="*/ 560917 h 691621"/>
                <a:gd name="connsiteX26" fmla="*/ 449792 w 1146704"/>
                <a:gd name="connsiteY26" fmla="*/ 614892 h 691621"/>
                <a:gd name="connsiteX27" fmla="*/ 398992 w 1146704"/>
                <a:gd name="connsiteY27" fmla="*/ 621242 h 691621"/>
                <a:gd name="connsiteX28" fmla="*/ 386292 w 1146704"/>
                <a:gd name="connsiteY28" fmla="*/ 611717 h 691621"/>
                <a:gd name="connsiteX29" fmla="*/ 354542 w 1146704"/>
                <a:gd name="connsiteY29" fmla="*/ 652992 h 691621"/>
                <a:gd name="connsiteX30" fmla="*/ 294217 w 1146704"/>
                <a:gd name="connsiteY30" fmla="*/ 691092 h 691621"/>
                <a:gd name="connsiteX31" fmla="*/ 284692 w 1146704"/>
                <a:gd name="connsiteY31" fmla="*/ 649817 h 691621"/>
                <a:gd name="connsiteX32" fmla="*/ 291042 w 1146704"/>
                <a:gd name="connsiteY32" fmla="*/ 595842 h 691621"/>
                <a:gd name="connsiteX33" fmla="*/ 310092 w 1146704"/>
                <a:gd name="connsiteY33" fmla="*/ 560917 h 691621"/>
                <a:gd name="connsiteX34" fmla="*/ 281517 w 1146704"/>
                <a:gd name="connsiteY34" fmla="*/ 529167 h 691621"/>
                <a:gd name="connsiteX35" fmla="*/ 256117 w 1146704"/>
                <a:gd name="connsiteY35" fmla="*/ 500592 h 691621"/>
                <a:gd name="connsiteX36" fmla="*/ 259292 w 1146704"/>
                <a:gd name="connsiteY36" fmla="*/ 529167 h 691621"/>
                <a:gd name="connsiteX37" fmla="*/ 208492 w 1146704"/>
                <a:gd name="connsiteY37" fmla="*/ 519642 h 691621"/>
                <a:gd name="connsiteX38" fmla="*/ 160867 w 1146704"/>
                <a:gd name="connsiteY38" fmla="*/ 538692 h 691621"/>
                <a:gd name="connsiteX39" fmla="*/ 138642 w 1146704"/>
                <a:gd name="connsiteY39" fmla="*/ 522817 h 691621"/>
                <a:gd name="connsiteX40" fmla="*/ 138642 w 1146704"/>
                <a:gd name="connsiteY40" fmla="*/ 478367 h 691621"/>
                <a:gd name="connsiteX41" fmla="*/ 91017 w 1146704"/>
                <a:gd name="connsiteY41" fmla="*/ 481542 h 691621"/>
                <a:gd name="connsiteX42" fmla="*/ 68792 w 1146704"/>
                <a:gd name="connsiteY42" fmla="*/ 449792 h 691621"/>
                <a:gd name="connsiteX43" fmla="*/ 21167 w 1146704"/>
                <a:gd name="connsiteY43" fmla="*/ 459317 h 691621"/>
                <a:gd name="connsiteX44" fmla="*/ 2117 w 1146704"/>
                <a:gd name="connsiteY44" fmla="*/ 427567 h 691621"/>
                <a:gd name="connsiteX45" fmla="*/ 8467 w 1146704"/>
                <a:gd name="connsiteY45" fmla="*/ 411692 h 691621"/>
                <a:gd name="connsiteX46" fmla="*/ 21167 w 1146704"/>
                <a:gd name="connsiteY46" fmla="*/ 351367 h 691621"/>
                <a:gd name="connsiteX47" fmla="*/ 56092 w 1146704"/>
                <a:gd name="connsiteY47" fmla="*/ 329142 h 691621"/>
                <a:gd name="connsiteX48" fmla="*/ 87842 w 1146704"/>
                <a:gd name="connsiteY48" fmla="*/ 275167 h 691621"/>
                <a:gd name="connsiteX49" fmla="*/ 75142 w 1146704"/>
                <a:gd name="connsiteY49" fmla="*/ 208492 h 691621"/>
                <a:gd name="connsiteX50" fmla="*/ 87842 w 1146704"/>
                <a:gd name="connsiteY50" fmla="*/ 176742 h 691621"/>
                <a:gd name="connsiteX51" fmla="*/ 164042 w 1146704"/>
                <a:gd name="connsiteY51" fmla="*/ 71967 h 691621"/>
                <a:gd name="connsiteX52" fmla="*/ 192617 w 1146704"/>
                <a:gd name="connsiteY52" fmla="*/ 68792 h 691621"/>
                <a:gd name="connsiteX53" fmla="*/ 208492 w 1146704"/>
                <a:gd name="connsiteY53" fmla="*/ 37042 h 691621"/>
                <a:gd name="connsiteX54" fmla="*/ 243417 w 1146704"/>
                <a:gd name="connsiteY54" fmla="*/ 37042 h 691621"/>
                <a:gd name="connsiteX55" fmla="*/ 265642 w 1146704"/>
                <a:gd name="connsiteY55" fmla="*/ 21167 h 691621"/>
                <a:gd name="connsiteX56" fmla="*/ 281517 w 1146704"/>
                <a:gd name="connsiteY56" fmla="*/ 37042 h 691621"/>
                <a:gd name="connsiteX57" fmla="*/ 294217 w 1146704"/>
                <a:gd name="connsiteY57" fmla="*/ 2117 h 691621"/>
                <a:gd name="connsiteX58" fmla="*/ 345017 w 1146704"/>
                <a:gd name="connsiteY58" fmla="*/ 24342 h 691621"/>
                <a:gd name="connsiteX59" fmla="*/ 392642 w 1146704"/>
                <a:gd name="connsiteY59" fmla="*/ 17992 h 691621"/>
                <a:gd name="connsiteX60" fmla="*/ 491067 w 1146704"/>
                <a:gd name="connsiteY60" fmla="*/ 43392 h 691621"/>
                <a:gd name="connsiteX61" fmla="*/ 494242 w 1146704"/>
                <a:gd name="connsiteY61" fmla="*/ 84667 h 691621"/>
                <a:gd name="connsiteX62" fmla="*/ 592667 w 1146704"/>
                <a:gd name="connsiteY62" fmla="*/ 100542 h 691621"/>
                <a:gd name="connsiteX63" fmla="*/ 595842 w 1146704"/>
                <a:gd name="connsiteY63" fmla="*/ 65617 h 691621"/>
                <a:gd name="connsiteX64" fmla="*/ 700617 w 1146704"/>
                <a:gd name="connsiteY64" fmla="*/ 129117 h 691621"/>
                <a:gd name="connsiteX65" fmla="*/ 700617 w 1146704"/>
                <a:gd name="connsiteY65" fmla="*/ 154517 h 691621"/>
                <a:gd name="connsiteX66" fmla="*/ 729192 w 1146704"/>
                <a:gd name="connsiteY66" fmla="*/ 164042 h 691621"/>
                <a:gd name="connsiteX67" fmla="*/ 779992 w 1146704"/>
                <a:gd name="connsiteY67" fmla="*/ 151342 h 691621"/>
                <a:gd name="connsiteX68" fmla="*/ 811742 w 1146704"/>
                <a:gd name="connsiteY68" fmla="*/ 198967 h 691621"/>
                <a:gd name="connsiteX69" fmla="*/ 818092 w 1146704"/>
                <a:gd name="connsiteY69" fmla="*/ 230717 h 691621"/>
                <a:gd name="connsiteX70" fmla="*/ 929217 w 1146704"/>
                <a:gd name="connsiteY70" fmla="*/ 224367 h 69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46704" h="691621">
                  <a:moveTo>
                    <a:pt x="929217" y="224367"/>
                  </a:moveTo>
                  <a:cubicBezTo>
                    <a:pt x="954617" y="218546"/>
                    <a:pt x="956734" y="194734"/>
                    <a:pt x="970492" y="195792"/>
                  </a:cubicBezTo>
                  <a:cubicBezTo>
                    <a:pt x="984250" y="196850"/>
                    <a:pt x="1007005" y="217488"/>
                    <a:pt x="1011767" y="230717"/>
                  </a:cubicBezTo>
                  <a:cubicBezTo>
                    <a:pt x="1016529" y="243946"/>
                    <a:pt x="1003300" y="262467"/>
                    <a:pt x="999067" y="275167"/>
                  </a:cubicBezTo>
                  <a:cubicBezTo>
                    <a:pt x="994834" y="287867"/>
                    <a:pt x="987954" y="293688"/>
                    <a:pt x="986367" y="306917"/>
                  </a:cubicBezTo>
                  <a:cubicBezTo>
                    <a:pt x="984780" y="320146"/>
                    <a:pt x="982134" y="341842"/>
                    <a:pt x="989542" y="354542"/>
                  </a:cubicBezTo>
                  <a:cubicBezTo>
                    <a:pt x="996950" y="367242"/>
                    <a:pt x="1021821" y="366184"/>
                    <a:pt x="1030817" y="383117"/>
                  </a:cubicBezTo>
                  <a:cubicBezTo>
                    <a:pt x="1039813" y="400050"/>
                    <a:pt x="1037696" y="441855"/>
                    <a:pt x="1043517" y="456142"/>
                  </a:cubicBezTo>
                  <a:cubicBezTo>
                    <a:pt x="1049338" y="470429"/>
                    <a:pt x="1059921" y="467784"/>
                    <a:pt x="1065742" y="468842"/>
                  </a:cubicBezTo>
                  <a:cubicBezTo>
                    <a:pt x="1071563" y="469900"/>
                    <a:pt x="1074209" y="459846"/>
                    <a:pt x="1078442" y="462492"/>
                  </a:cubicBezTo>
                  <a:cubicBezTo>
                    <a:pt x="1082675" y="465138"/>
                    <a:pt x="1087967" y="476779"/>
                    <a:pt x="1091142" y="484717"/>
                  </a:cubicBezTo>
                  <a:cubicBezTo>
                    <a:pt x="1094317" y="492655"/>
                    <a:pt x="1090084" y="500063"/>
                    <a:pt x="1097492" y="510117"/>
                  </a:cubicBezTo>
                  <a:cubicBezTo>
                    <a:pt x="1104900" y="520171"/>
                    <a:pt x="1129242" y="536575"/>
                    <a:pt x="1135592" y="545042"/>
                  </a:cubicBezTo>
                  <a:cubicBezTo>
                    <a:pt x="1141942" y="553509"/>
                    <a:pt x="1146704" y="561446"/>
                    <a:pt x="1135592" y="560917"/>
                  </a:cubicBezTo>
                  <a:cubicBezTo>
                    <a:pt x="1124480" y="560388"/>
                    <a:pt x="1087967" y="544513"/>
                    <a:pt x="1068917" y="541867"/>
                  </a:cubicBezTo>
                  <a:cubicBezTo>
                    <a:pt x="1049867" y="539221"/>
                    <a:pt x="1036638" y="546100"/>
                    <a:pt x="1021292" y="545042"/>
                  </a:cubicBezTo>
                  <a:cubicBezTo>
                    <a:pt x="1005946" y="543984"/>
                    <a:pt x="994834" y="536046"/>
                    <a:pt x="976842" y="535517"/>
                  </a:cubicBezTo>
                  <a:cubicBezTo>
                    <a:pt x="958850" y="534988"/>
                    <a:pt x="931334" y="550334"/>
                    <a:pt x="913342" y="541867"/>
                  </a:cubicBezTo>
                  <a:cubicBezTo>
                    <a:pt x="895350" y="533400"/>
                    <a:pt x="881063" y="487892"/>
                    <a:pt x="868892" y="484717"/>
                  </a:cubicBezTo>
                  <a:cubicBezTo>
                    <a:pt x="856721" y="481542"/>
                    <a:pt x="850900" y="512234"/>
                    <a:pt x="840317" y="522817"/>
                  </a:cubicBezTo>
                  <a:cubicBezTo>
                    <a:pt x="829734" y="533400"/>
                    <a:pt x="818092" y="543454"/>
                    <a:pt x="805392" y="548217"/>
                  </a:cubicBezTo>
                  <a:cubicBezTo>
                    <a:pt x="792692" y="552980"/>
                    <a:pt x="779992" y="551392"/>
                    <a:pt x="764117" y="551392"/>
                  </a:cubicBezTo>
                  <a:cubicBezTo>
                    <a:pt x="748242" y="551392"/>
                    <a:pt x="735013" y="550863"/>
                    <a:pt x="710142" y="548217"/>
                  </a:cubicBezTo>
                  <a:cubicBezTo>
                    <a:pt x="685271" y="545571"/>
                    <a:pt x="639234" y="533930"/>
                    <a:pt x="614892" y="535517"/>
                  </a:cubicBezTo>
                  <a:cubicBezTo>
                    <a:pt x="590550" y="537105"/>
                    <a:pt x="583671" y="553509"/>
                    <a:pt x="564092" y="557742"/>
                  </a:cubicBezTo>
                  <a:cubicBezTo>
                    <a:pt x="544513" y="561975"/>
                    <a:pt x="516467" y="551392"/>
                    <a:pt x="497417" y="560917"/>
                  </a:cubicBezTo>
                  <a:cubicBezTo>
                    <a:pt x="478367" y="570442"/>
                    <a:pt x="466196" y="604838"/>
                    <a:pt x="449792" y="614892"/>
                  </a:cubicBezTo>
                  <a:cubicBezTo>
                    <a:pt x="433388" y="624946"/>
                    <a:pt x="409575" y="621771"/>
                    <a:pt x="398992" y="621242"/>
                  </a:cubicBezTo>
                  <a:cubicBezTo>
                    <a:pt x="388409" y="620713"/>
                    <a:pt x="393700" y="606425"/>
                    <a:pt x="386292" y="611717"/>
                  </a:cubicBezTo>
                  <a:cubicBezTo>
                    <a:pt x="378884" y="617009"/>
                    <a:pt x="369888" y="639763"/>
                    <a:pt x="354542" y="652992"/>
                  </a:cubicBezTo>
                  <a:cubicBezTo>
                    <a:pt x="339196" y="666221"/>
                    <a:pt x="305859" y="691621"/>
                    <a:pt x="294217" y="691092"/>
                  </a:cubicBezTo>
                  <a:cubicBezTo>
                    <a:pt x="282575" y="690563"/>
                    <a:pt x="285221" y="665692"/>
                    <a:pt x="284692" y="649817"/>
                  </a:cubicBezTo>
                  <a:cubicBezTo>
                    <a:pt x="284163" y="633942"/>
                    <a:pt x="286809" y="610659"/>
                    <a:pt x="291042" y="595842"/>
                  </a:cubicBezTo>
                  <a:cubicBezTo>
                    <a:pt x="295275" y="581025"/>
                    <a:pt x="311679" y="572029"/>
                    <a:pt x="310092" y="560917"/>
                  </a:cubicBezTo>
                  <a:cubicBezTo>
                    <a:pt x="308505" y="549805"/>
                    <a:pt x="281517" y="529167"/>
                    <a:pt x="281517" y="529167"/>
                  </a:cubicBezTo>
                  <a:cubicBezTo>
                    <a:pt x="272521" y="519113"/>
                    <a:pt x="259821" y="500592"/>
                    <a:pt x="256117" y="500592"/>
                  </a:cubicBezTo>
                  <a:cubicBezTo>
                    <a:pt x="252413" y="500592"/>
                    <a:pt x="267230" y="525992"/>
                    <a:pt x="259292" y="529167"/>
                  </a:cubicBezTo>
                  <a:cubicBezTo>
                    <a:pt x="251354" y="532342"/>
                    <a:pt x="224896" y="518055"/>
                    <a:pt x="208492" y="519642"/>
                  </a:cubicBezTo>
                  <a:cubicBezTo>
                    <a:pt x="192088" y="521229"/>
                    <a:pt x="172509" y="538163"/>
                    <a:pt x="160867" y="538692"/>
                  </a:cubicBezTo>
                  <a:cubicBezTo>
                    <a:pt x="149225" y="539221"/>
                    <a:pt x="142346" y="532871"/>
                    <a:pt x="138642" y="522817"/>
                  </a:cubicBezTo>
                  <a:cubicBezTo>
                    <a:pt x="134938" y="512763"/>
                    <a:pt x="146580" y="485246"/>
                    <a:pt x="138642" y="478367"/>
                  </a:cubicBezTo>
                  <a:cubicBezTo>
                    <a:pt x="130704" y="471488"/>
                    <a:pt x="102659" y="486304"/>
                    <a:pt x="91017" y="481542"/>
                  </a:cubicBezTo>
                  <a:cubicBezTo>
                    <a:pt x="79375" y="476780"/>
                    <a:pt x="80434" y="453496"/>
                    <a:pt x="68792" y="449792"/>
                  </a:cubicBezTo>
                  <a:cubicBezTo>
                    <a:pt x="57150" y="446088"/>
                    <a:pt x="32279" y="463021"/>
                    <a:pt x="21167" y="459317"/>
                  </a:cubicBezTo>
                  <a:cubicBezTo>
                    <a:pt x="10055" y="455613"/>
                    <a:pt x="4234" y="435504"/>
                    <a:pt x="2117" y="427567"/>
                  </a:cubicBezTo>
                  <a:cubicBezTo>
                    <a:pt x="0" y="419630"/>
                    <a:pt x="5292" y="424392"/>
                    <a:pt x="8467" y="411692"/>
                  </a:cubicBezTo>
                  <a:cubicBezTo>
                    <a:pt x="11642" y="398992"/>
                    <a:pt x="13230" y="365125"/>
                    <a:pt x="21167" y="351367"/>
                  </a:cubicBezTo>
                  <a:cubicBezTo>
                    <a:pt x="29105" y="337609"/>
                    <a:pt x="44980" y="341842"/>
                    <a:pt x="56092" y="329142"/>
                  </a:cubicBezTo>
                  <a:cubicBezTo>
                    <a:pt x="67204" y="316442"/>
                    <a:pt x="84667" y="295275"/>
                    <a:pt x="87842" y="275167"/>
                  </a:cubicBezTo>
                  <a:cubicBezTo>
                    <a:pt x="91017" y="255059"/>
                    <a:pt x="75142" y="224896"/>
                    <a:pt x="75142" y="208492"/>
                  </a:cubicBezTo>
                  <a:cubicBezTo>
                    <a:pt x="75142" y="192088"/>
                    <a:pt x="73025" y="199496"/>
                    <a:pt x="87842" y="176742"/>
                  </a:cubicBezTo>
                  <a:cubicBezTo>
                    <a:pt x="102659" y="153988"/>
                    <a:pt x="146580" y="89959"/>
                    <a:pt x="164042" y="71967"/>
                  </a:cubicBezTo>
                  <a:cubicBezTo>
                    <a:pt x="181504" y="53975"/>
                    <a:pt x="185209" y="74613"/>
                    <a:pt x="192617" y="68792"/>
                  </a:cubicBezTo>
                  <a:cubicBezTo>
                    <a:pt x="200025" y="62971"/>
                    <a:pt x="200025" y="42334"/>
                    <a:pt x="208492" y="37042"/>
                  </a:cubicBezTo>
                  <a:cubicBezTo>
                    <a:pt x="216959" y="31750"/>
                    <a:pt x="233892" y="39688"/>
                    <a:pt x="243417" y="37042"/>
                  </a:cubicBezTo>
                  <a:cubicBezTo>
                    <a:pt x="252942" y="34396"/>
                    <a:pt x="259292" y="21167"/>
                    <a:pt x="265642" y="21167"/>
                  </a:cubicBezTo>
                  <a:cubicBezTo>
                    <a:pt x="271992" y="21167"/>
                    <a:pt x="276755" y="40217"/>
                    <a:pt x="281517" y="37042"/>
                  </a:cubicBezTo>
                  <a:cubicBezTo>
                    <a:pt x="286279" y="33867"/>
                    <a:pt x="283634" y="4234"/>
                    <a:pt x="294217" y="2117"/>
                  </a:cubicBezTo>
                  <a:cubicBezTo>
                    <a:pt x="304800" y="0"/>
                    <a:pt x="328613" y="21696"/>
                    <a:pt x="345017" y="24342"/>
                  </a:cubicBezTo>
                  <a:cubicBezTo>
                    <a:pt x="361421" y="26988"/>
                    <a:pt x="368300" y="14817"/>
                    <a:pt x="392642" y="17992"/>
                  </a:cubicBezTo>
                  <a:cubicBezTo>
                    <a:pt x="416984" y="21167"/>
                    <a:pt x="474134" y="32280"/>
                    <a:pt x="491067" y="43392"/>
                  </a:cubicBezTo>
                  <a:cubicBezTo>
                    <a:pt x="508000" y="54504"/>
                    <a:pt x="477309" y="75142"/>
                    <a:pt x="494242" y="84667"/>
                  </a:cubicBezTo>
                  <a:cubicBezTo>
                    <a:pt x="511175" y="94192"/>
                    <a:pt x="575734" y="103717"/>
                    <a:pt x="592667" y="100542"/>
                  </a:cubicBezTo>
                  <a:cubicBezTo>
                    <a:pt x="609600" y="97367"/>
                    <a:pt x="577850" y="60855"/>
                    <a:pt x="595842" y="65617"/>
                  </a:cubicBezTo>
                  <a:cubicBezTo>
                    <a:pt x="613834" y="70380"/>
                    <a:pt x="683155" y="114300"/>
                    <a:pt x="700617" y="129117"/>
                  </a:cubicBezTo>
                  <a:cubicBezTo>
                    <a:pt x="718079" y="143934"/>
                    <a:pt x="695855" y="148696"/>
                    <a:pt x="700617" y="154517"/>
                  </a:cubicBezTo>
                  <a:cubicBezTo>
                    <a:pt x="705379" y="160338"/>
                    <a:pt x="715963" y="164571"/>
                    <a:pt x="729192" y="164042"/>
                  </a:cubicBezTo>
                  <a:cubicBezTo>
                    <a:pt x="742421" y="163513"/>
                    <a:pt x="766234" y="145521"/>
                    <a:pt x="779992" y="151342"/>
                  </a:cubicBezTo>
                  <a:cubicBezTo>
                    <a:pt x="793750" y="157163"/>
                    <a:pt x="805392" y="185738"/>
                    <a:pt x="811742" y="198967"/>
                  </a:cubicBezTo>
                  <a:cubicBezTo>
                    <a:pt x="818092" y="212196"/>
                    <a:pt x="799571" y="226484"/>
                    <a:pt x="818092" y="230717"/>
                  </a:cubicBezTo>
                  <a:cubicBezTo>
                    <a:pt x="836613" y="234950"/>
                    <a:pt x="903817" y="230188"/>
                    <a:pt x="929217" y="224367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5775108" y="4020405"/>
              <a:ext cx="1073020" cy="960552"/>
            </a:xfrm>
            <a:custGeom>
              <a:avLst/>
              <a:gdLst>
                <a:gd name="connsiteX0" fmla="*/ 114829 w 1007004"/>
                <a:gd name="connsiteY0" fmla="*/ 216429 h 887412"/>
                <a:gd name="connsiteX1" fmla="*/ 156104 w 1007004"/>
                <a:gd name="connsiteY1" fmla="*/ 171979 h 887412"/>
                <a:gd name="connsiteX2" fmla="*/ 159279 w 1007004"/>
                <a:gd name="connsiteY2" fmla="*/ 133879 h 887412"/>
                <a:gd name="connsiteX3" fmla="*/ 203729 w 1007004"/>
                <a:gd name="connsiteY3" fmla="*/ 152929 h 887412"/>
                <a:gd name="connsiteX4" fmla="*/ 238654 w 1007004"/>
                <a:gd name="connsiteY4" fmla="*/ 146579 h 887412"/>
                <a:gd name="connsiteX5" fmla="*/ 289454 w 1007004"/>
                <a:gd name="connsiteY5" fmla="*/ 102129 h 887412"/>
                <a:gd name="connsiteX6" fmla="*/ 375179 w 1007004"/>
                <a:gd name="connsiteY6" fmla="*/ 73554 h 887412"/>
                <a:gd name="connsiteX7" fmla="*/ 508529 w 1007004"/>
                <a:gd name="connsiteY7" fmla="*/ 73554 h 887412"/>
                <a:gd name="connsiteX8" fmla="*/ 527579 w 1007004"/>
                <a:gd name="connsiteY8" fmla="*/ 95779 h 887412"/>
                <a:gd name="connsiteX9" fmla="*/ 562504 w 1007004"/>
                <a:gd name="connsiteY9" fmla="*/ 73554 h 887412"/>
                <a:gd name="connsiteX10" fmla="*/ 600604 w 1007004"/>
                <a:gd name="connsiteY10" fmla="*/ 83079 h 887412"/>
                <a:gd name="connsiteX11" fmla="*/ 654579 w 1007004"/>
                <a:gd name="connsiteY11" fmla="*/ 35454 h 887412"/>
                <a:gd name="connsiteX12" fmla="*/ 641879 w 1007004"/>
                <a:gd name="connsiteY12" fmla="*/ 529 h 887412"/>
                <a:gd name="connsiteX13" fmla="*/ 702204 w 1007004"/>
                <a:gd name="connsiteY13" fmla="*/ 32279 h 887412"/>
                <a:gd name="connsiteX14" fmla="*/ 740304 w 1007004"/>
                <a:gd name="connsiteY14" fmla="*/ 67204 h 887412"/>
                <a:gd name="connsiteX15" fmla="*/ 781579 w 1007004"/>
                <a:gd name="connsiteY15" fmla="*/ 70379 h 887412"/>
                <a:gd name="connsiteX16" fmla="*/ 794279 w 1007004"/>
                <a:gd name="connsiteY16" fmla="*/ 76729 h 887412"/>
                <a:gd name="connsiteX17" fmla="*/ 841904 w 1007004"/>
                <a:gd name="connsiteY17" fmla="*/ 76729 h 887412"/>
                <a:gd name="connsiteX18" fmla="*/ 845079 w 1007004"/>
                <a:gd name="connsiteY18" fmla="*/ 121179 h 887412"/>
                <a:gd name="connsiteX19" fmla="*/ 899054 w 1007004"/>
                <a:gd name="connsiteY19" fmla="*/ 152929 h 887412"/>
                <a:gd name="connsiteX20" fmla="*/ 937154 w 1007004"/>
                <a:gd name="connsiteY20" fmla="*/ 210079 h 887412"/>
                <a:gd name="connsiteX21" fmla="*/ 949854 w 1007004"/>
                <a:gd name="connsiteY21" fmla="*/ 248179 h 887412"/>
                <a:gd name="connsiteX22" fmla="*/ 991129 w 1007004"/>
                <a:gd name="connsiteY22" fmla="*/ 270404 h 887412"/>
                <a:gd name="connsiteX23" fmla="*/ 975254 w 1007004"/>
                <a:gd name="connsiteY23" fmla="*/ 343429 h 887412"/>
                <a:gd name="connsiteX24" fmla="*/ 1003829 w 1007004"/>
                <a:gd name="connsiteY24" fmla="*/ 381529 h 887412"/>
                <a:gd name="connsiteX25" fmla="*/ 994304 w 1007004"/>
                <a:gd name="connsiteY25" fmla="*/ 527579 h 887412"/>
                <a:gd name="connsiteX26" fmla="*/ 978429 w 1007004"/>
                <a:gd name="connsiteY26" fmla="*/ 559329 h 887412"/>
                <a:gd name="connsiteX27" fmla="*/ 959379 w 1007004"/>
                <a:gd name="connsiteY27" fmla="*/ 521229 h 887412"/>
                <a:gd name="connsiteX28" fmla="*/ 911754 w 1007004"/>
                <a:gd name="connsiteY28" fmla="*/ 559329 h 887412"/>
                <a:gd name="connsiteX29" fmla="*/ 864129 w 1007004"/>
                <a:gd name="connsiteY29" fmla="*/ 562504 h 887412"/>
                <a:gd name="connsiteX30" fmla="*/ 816504 w 1007004"/>
                <a:gd name="connsiteY30" fmla="*/ 587904 h 887412"/>
                <a:gd name="connsiteX31" fmla="*/ 759354 w 1007004"/>
                <a:gd name="connsiteY31" fmla="*/ 572029 h 887412"/>
                <a:gd name="connsiteX32" fmla="*/ 746654 w 1007004"/>
                <a:gd name="connsiteY32" fmla="*/ 600604 h 887412"/>
                <a:gd name="connsiteX33" fmla="*/ 705379 w 1007004"/>
                <a:gd name="connsiteY33" fmla="*/ 600604 h 887412"/>
                <a:gd name="connsiteX34" fmla="*/ 692679 w 1007004"/>
                <a:gd name="connsiteY34" fmla="*/ 559329 h 887412"/>
                <a:gd name="connsiteX35" fmla="*/ 610129 w 1007004"/>
                <a:gd name="connsiteY35" fmla="*/ 619654 h 887412"/>
                <a:gd name="connsiteX36" fmla="*/ 606954 w 1007004"/>
                <a:gd name="connsiteY36" fmla="*/ 660929 h 887412"/>
                <a:gd name="connsiteX37" fmla="*/ 568854 w 1007004"/>
                <a:gd name="connsiteY37" fmla="*/ 702204 h 887412"/>
                <a:gd name="connsiteX38" fmla="*/ 537104 w 1007004"/>
                <a:gd name="connsiteY38" fmla="*/ 689504 h 887412"/>
                <a:gd name="connsiteX39" fmla="*/ 492654 w 1007004"/>
                <a:gd name="connsiteY39" fmla="*/ 695854 h 887412"/>
                <a:gd name="connsiteX40" fmla="*/ 438679 w 1007004"/>
                <a:gd name="connsiteY40" fmla="*/ 705379 h 887412"/>
                <a:gd name="connsiteX41" fmla="*/ 391054 w 1007004"/>
                <a:gd name="connsiteY41" fmla="*/ 695854 h 887412"/>
                <a:gd name="connsiteX42" fmla="*/ 378354 w 1007004"/>
                <a:gd name="connsiteY42" fmla="*/ 670454 h 887412"/>
                <a:gd name="connsiteX43" fmla="*/ 349779 w 1007004"/>
                <a:gd name="connsiteY43" fmla="*/ 660929 h 887412"/>
                <a:gd name="connsiteX44" fmla="*/ 349779 w 1007004"/>
                <a:gd name="connsiteY44" fmla="*/ 705379 h 887412"/>
                <a:gd name="connsiteX45" fmla="*/ 365654 w 1007004"/>
                <a:gd name="connsiteY45" fmla="*/ 727604 h 887412"/>
                <a:gd name="connsiteX46" fmla="*/ 333904 w 1007004"/>
                <a:gd name="connsiteY46" fmla="*/ 778404 h 887412"/>
                <a:gd name="connsiteX47" fmla="*/ 311679 w 1007004"/>
                <a:gd name="connsiteY47" fmla="*/ 822854 h 887412"/>
                <a:gd name="connsiteX48" fmla="*/ 318029 w 1007004"/>
                <a:gd name="connsiteY48" fmla="*/ 845079 h 887412"/>
                <a:gd name="connsiteX49" fmla="*/ 260879 w 1007004"/>
                <a:gd name="connsiteY49" fmla="*/ 876829 h 887412"/>
                <a:gd name="connsiteX50" fmla="*/ 241829 w 1007004"/>
                <a:gd name="connsiteY50" fmla="*/ 781579 h 887412"/>
                <a:gd name="connsiteX51" fmla="*/ 213254 w 1007004"/>
                <a:gd name="connsiteY51" fmla="*/ 765704 h 887412"/>
                <a:gd name="connsiteX52" fmla="*/ 200554 w 1007004"/>
                <a:gd name="connsiteY52" fmla="*/ 740304 h 887412"/>
                <a:gd name="connsiteX53" fmla="*/ 137054 w 1007004"/>
                <a:gd name="connsiteY53" fmla="*/ 768879 h 887412"/>
                <a:gd name="connsiteX54" fmla="*/ 118004 w 1007004"/>
                <a:gd name="connsiteY54" fmla="*/ 718079 h 887412"/>
                <a:gd name="connsiteX55" fmla="*/ 118004 w 1007004"/>
                <a:gd name="connsiteY55" fmla="*/ 591079 h 887412"/>
                <a:gd name="connsiteX56" fmla="*/ 92604 w 1007004"/>
                <a:gd name="connsiteY56" fmla="*/ 552979 h 887412"/>
                <a:gd name="connsiteX57" fmla="*/ 79904 w 1007004"/>
                <a:gd name="connsiteY57" fmla="*/ 489479 h 887412"/>
                <a:gd name="connsiteX58" fmla="*/ 57679 w 1007004"/>
                <a:gd name="connsiteY58" fmla="*/ 467254 h 887412"/>
                <a:gd name="connsiteX59" fmla="*/ 25929 w 1007004"/>
                <a:gd name="connsiteY59" fmla="*/ 479954 h 887412"/>
                <a:gd name="connsiteX60" fmla="*/ 3704 w 1007004"/>
                <a:gd name="connsiteY60" fmla="*/ 445029 h 887412"/>
                <a:gd name="connsiteX61" fmla="*/ 48154 w 1007004"/>
                <a:gd name="connsiteY61" fmla="*/ 419629 h 887412"/>
                <a:gd name="connsiteX62" fmla="*/ 44979 w 1007004"/>
                <a:gd name="connsiteY62" fmla="*/ 378354 h 887412"/>
                <a:gd name="connsiteX63" fmla="*/ 108479 w 1007004"/>
                <a:gd name="connsiteY63" fmla="*/ 346604 h 887412"/>
                <a:gd name="connsiteX64" fmla="*/ 98954 w 1007004"/>
                <a:gd name="connsiteY64" fmla="*/ 305329 h 887412"/>
                <a:gd name="connsiteX65" fmla="*/ 105304 w 1007004"/>
                <a:gd name="connsiteY65" fmla="*/ 276754 h 887412"/>
                <a:gd name="connsiteX66" fmla="*/ 114829 w 1007004"/>
                <a:gd name="connsiteY66" fmla="*/ 216429 h 887412"/>
                <a:gd name="connsiteX0" fmla="*/ 114829 w 1007004"/>
                <a:gd name="connsiteY0" fmla="*/ 216429 h 887412"/>
                <a:gd name="connsiteX1" fmla="*/ 156104 w 1007004"/>
                <a:gd name="connsiteY1" fmla="*/ 171979 h 887412"/>
                <a:gd name="connsiteX2" fmla="*/ 159279 w 1007004"/>
                <a:gd name="connsiteY2" fmla="*/ 133879 h 887412"/>
                <a:gd name="connsiteX3" fmla="*/ 203729 w 1007004"/>
                <a:gd name="connsiteY3" fmla="*/ 152929 h 887412"/>
                <a:gd name="connsiteX4" fmla="*/ 238654 w 1007004"/>
                <a:gd name="connsiteY4" fmla="*/ 146579 h 887412"/>
                <a:gd name="connsiteX5" fmla="*/ 289454 w 1007004"/>
                <a:gd name="connsiteY5" fmla="*/ 102129 h 887412"/>
                <a:gd name="connsiteX6" fmla="*/ 375179 w 1007004"/>
                <a:gd name="connsiteY6" fmla="*/ 73554 h 887412"/>
                <a:gd name="connsiteX7" fmla="*/ 508529 w 1007004"/>
                <a:gd name="connsiteY7" fmla="*/ 73554 h 887412"/>
                <a:gd name="connsiteX8" fmla="*/ 527579 w 1007004"/>
                <a:gd name="connsiteY8" fmla="*/ 95779 h 887412"/>
                <a:gd name="connsiteX9" fmla="*/ 562504 w 1007004"/>
                <a:gd name="connsiteY9" fmla="*/ 73554 h 887412"/>
                <a:gd name="connsiteX10" fmla="*/ 600604 w 1007004"/>
                <a:gd name="connsiteY10" fmla="*/ 83079 h 887412"/>
                <a:gd name="connsiteX11" fmla="*/ 654579 w 1007004"/>
                <a:gd name="connsiteY11" fmla="*/ 35454 h 887412"/>
                <a:gd name="connsiteX12" fmla="*/ 641879 w 1007004"/>
                <a:gd name="connsiteY12" fmla="*/ 529 h 887412"/>
                <a:gd name="connsiteX13" fmla="*/ 702204 w 1007004"/>
                <a:gd name="connsiteY13" fmla="*/ 32279 h 887412"/>
                <a:gd name="connsiteX14" fmla="*/ 740304 w 1007004"/>
                <a:gd name="connsiteY14" fmla="*/ 67204 h 887412"/>
                <a:gd name="connsiteX15" fmla="*/ 781579 w 1007004"/>
                <a:gd name="connsiteY15" fmla="*/ 70379 h 887412"/>
                <a:gd name="connsiteX16" fmla="*/ 794279 w 1007004"/>
                <a:gd name="connsiteY16" fmla="*/ 76729 h 887412"/>
                <a:gd name="connsiteX17" fmla="*/ 841904 w 1007004"/>
                <a:gd name="connsiteY17" fmla="*/ 76729 h 887412"/>
                <a:gd name="connsiteX18" fmla="*/ 845079 w 1007004"/>
                <a:gd name="connsiteY18" fmla="*/ 121179 h 887412"/>
                <a:gd name="connsiteX19" fmla="*/ 899054 w 1007004"/>
                <a:gd name="connsiteY19" fmla="*/ 152929 h 887412"/>
                <a:gd name="connsiteX20" fmla="*/ 937154 w 1007004"/>
                <a:gd name="connsiteY20" fmla="*/ 210079 h 887412"/>
                <a:gd name="connsiteX21" fmla="*/ 949854 w 1007004"/>
                <a:gd name="connsiteY21" fmla="*/ 248179 h 887412"/>
                <a:gd name="connsiteX22" fmla="*/ 991129 w 1007004"/>
                <a:gd name="connsiteY22" fmla="*/ 270404 h 887412"/>
                <a:gd name="connsiteX23" fmla="*/ 975254 w 1007004"/>
                <a:gd name="connsiteY23" fmla="*/ 343429 h 887412"/>
                <a:gd name="connsiteX24" fmla="*/ 1003829 w 1007004"/>
                <a:gd name="connsiteY24" fmla="*/ 381529 h 887412"/>
                <a:gd name="connsiteX25" fmla="*/ 994304 w 1007004"/>
                <a:gd name="connsiteY25" fmla="*/ 527579 h 887412"/>
                <a:gd name="connsiteX26" fmla="*/ 978429 w 1007004"/>
                <a:gd name="connsiteY26" fmla="*/ 559329 h 887412"/>
                <a:gd name="connsiteX27" fmla="*/ 959379 w 1007004"/>
                <a:gd name="connsiteY27" fmla="*/ 521229 h 887412"/>
                <a:gd name="connsiteX28" fmla="*/ 911754 w 1007004"/>
                <a:gd name="connsiteY28" fmla="*/ 559329 h 887412"/>
                <a:gd name="connsiteX29" fmla="*/ 864129 w 1007004"/>
                <a:gd name="connsiteY29" fmla="*/ 562504 h 887412"/>
                <a:gd name="connsiteX30" fmla="*/ 816504 w 1007004"/>
                <a:gd name="connsiteY30" fmla="*/ 587904 h 887412"/>
                <a:gd name="connsiteX31" fmla="*/ 759354 w 1007004"/>
                <a:gd name="connsiteY31" fmla="*/ 572029 h 887412"/>
                <a:gd name="connsiteX32" fmla="*/ 746654 w 1007004"/>
                <a:gd name="connsiteY32" fmla="*/ 600604 h 887412"/>
                <a:gd name="connsiteX33" fmla="*/ 705379 w 1007004"/>
                <a:gd name="connsiteY33" fmla="*/ 600604 h 887412"/>
                <a:gd name="connsiteX34" fmla="*/ 692679 w 1007004"/>
                <a:gd name="connsiteY34" fmla="*/ 559329 h 887412"/>
                <a:gd name="connsiteX35" fmla="*/ 610129 w 1007004"/>
                <a:gd name="connsiteY35" fmla="*/ 619654 h 887412"/>
                <a:gd name="connsiteX36" fmla="*/ 606954 w 1007004"/>
                <a:gd name="connsiteY36" fmla="*/ 660929 h 887412"/>
                <a:gd name="connsiteX37" fmla="*/ 568854 w 1007004"/>
                <a:gd name="connsiteY37" fmla="*/ 702204 h 887412"/>
                <a:gd name="connsiteX38" fmla="*/ 537104 w 1007004"/>
                <a:gd name="connsiteY38" fmla="*/ 689504 h 887412"/>
                <a:gd name="connsiteX39" fmla="*/ 492654 w 1007004"/>
                <a:gd name="connsiteY39" fmla="*/ 695854 h 887412"/>
                <a:gd name="connsiteX40" fmla="*/ 438679 w 1007004"/>
                <a:gd name="connsiteY40" fmla="*/ 705379 h 887412"/>
                <a:gd name="connsiteX41" fmla="*/ 391054 w 1007004"/>
                <a:gd name="connsiteY41" fmla="*/ 695854 h 887412"/>
                <a:gd name="connsiteX42" fmla="*/ 378354 w 1007004"/>
                <a:gd name="connsiteY42" fmla="*/ 670454 h 887412"/>
                <a:gd name="connsiteX43" fmla="*/ 349779 w 1007004"/>
                <a:gd name="connsiteY43" fmla="*/ 660929 h 887412"/>
                <a:gd name="connsiteX44" fmla="*/ 349779 w 1007004"/>
                <a:gd name="connsiteY44" fmla="*/ 705379 h 887412"/>
                <a:gd name="connsiteX45" fmla="*/ 365654 w 1007004"/>
                <a:gd name="connsiteY45" fmla="*/ 727604 h 887412"/>
                <a:gd name="connsiteX46" fmla="*/ 333904 w 1007004"/>
                <a:gd name="connsiteY46" fmla="*/ 778404 h 887412"/>
                <a:gd name="connsiteX47" fmla="*/ 311679 w 1007004"/>
                <a:gd name="connsiteY47" fmla="*/ 822854 h 887412"/>
                <a:gd name="connsiteX48" fmla="*/ 318029 w 1007004"/>
                <a:gd name="connsiteY48" fmla="*/ 845079 h 887412"/>
                <a:gd name="connsiteX49" fmla="*/ 260879 w 1007004"/>
                <a:gd name="connsiteY49" fmla="*/ 876829 h 887412"/>
                <a:gd name="connsiteX50" fmla="*/ 241829 w 1007004"/>
                <a:gd name="connsiteY50" fmla="*/ 781579 h 887412"/>
                <a:gd name="connsiteX51" fmla="*/ 213254 w 1007004"/>
                <a:gd name="connsiteY51" fmla="*/ 765704 h 887412"/>
                <a:gd name="connsiteX52" fmla="*/ 200554 w 1007004"/>
                <a:gd name="connsiteY52" fmla="*/ 740304 h 887412"/>
                <a:gd name="connsiteX53" fmla="*/ 137054 w 1007004"/>
                <a:gd name="connsiteY53" fmla="*/ 768879 h 887412"/>
                <a:gd name="connsiteX54" fmla="*/ 118004 w 1007004"/>
                <a:gd name="connsiteY54" fmla="*/ 718079 h 887412"/>
                <a:gd name="connsiteX55" fmla="*/ 118004 w 1007004"/>
                <a:gd name="connsiteY55" fmla="*/ 591079 h 887412"/>
                <a:gd name="connsiteX56" fmla="*/ 92604 w 1007004"/>
                <a:gd name="connsiteY56" fmla="*/ 552979 h 887412"/>
                <a:gd name="connsiteX57" fmla="*/ 79904 w 1007004"/>
                <a:gd name="connsiteY57" fmla="*/ 489479 h 887412"/>
                <a:gd name="connsiteX58" fmla="*/ 57679 w 1007004"/>
                <a:gd name="connsiteY58" fmla="*/ 467254 h 887412"/>
                <a:gd name="connsiteX59" fmla="*/ 25929 w 1007004"/>
                <a:gd name="connsiteY59" fmla="*/ 479954 h 887412"/>
                <a:gd name="connsiteX60" fmla="*/ 3704 w 1007004"/>
                <a:gd name="connsiteY60" fmla="*/ 445029 h 887412"/>
                <a:gd name="connsiteX61" fmla="*/ 48154 w 1007004"/>
                <a:gd name="connsiteY61" fmla="*/ 419629 h 887412"/>
                <a:gd name="connsiteX62" fmla="*/ 44979 w 1007004"/>
                <a:gd name="connsiteY62" fmla="*/ 378354 h 887412"/>
                <a:gd name="connsiteX63" fmla="*/ 108479 w 1007004"/>
                <a:gd name="connsiteY63" fmla="*/ 346604 h 887412"/>
                <a:gd name="connsiteX64" fmla="*/ 98954 w 1007004"/>
                <a:gd name="connsiteY64" fmla="*/ 305329 h 887412"/>
                <a:gd name="connsiteX65" fmla="*/ 105304 w 1007004"/>
                <a:gd name="connsiteY65" fmla="*/ 276754 h 887412"/>
                <a:gd name="connsiteX66" fmla="*/ 114829 w 1007004"/>
                <a:gd name="connsiteY66" fmla="*/ 216429 h 887412"/>
                <a:gd name="connsiteX0" fmla="*/ 114829 w 1007004"/>
                <a:gd name="connsiteY0" fmla="*/ 216429 h 887412"/>
                <a:gd name="connsiteX1" fmla="*/ 156104 w 1007004"/>
                <a:gd name="connsiteY1" fmla="*/ 171979 h 887412"/>
                <a:gd name="connsiteX2" fmla="*/ 159279 w 1007004"/>
                <a:gd name="connsiteY2" fmla="*/ 133879 h 887412"/>
                <a:gd name="connsiteX3" fmla="*/ 203729 w 1007004"/>
                <a:gd name="connsiteY3" fmla="*/ 152929 h 887412"/>
                <a:gd name="connsiteX4" fmla="*/ 238654 w 1007004"/>
                <a:gd name="connsiteY4" fmla="*/ 146579 h 887412"/>
                <a:gd name="connsiteX5" fmla="*/ 289454 w 1007004"/>
                <a:gd name="connsiteY5" fmla="*/ 102129 h 887412"/>
                <a:gd name="connsiteX6" fmla="*/ 375179 w 1007004"/>
                <a:gd name="connsiteY6" fmla="*/ 73554 h 887412"/>
                <a:gd name="connsiteX7" fmla="*/ 508529 w 1007004"/>
                <a:gd name="connsiteY7" fmla="*/ 73554 h 887412"/>
                <a:gd name="connsiteX8" fmla="*/ 527579 w 1007004"/>
                <a:gd name="connsiteY8" fmla="*/ 95779 h 887412"/>
                <a:gd name="connsiteX9" fmla="*/ 562504 w 1007004"/>
                <a:gd name="connsiteY9" fmla="*/ 73554 h 887412"/>
                <a:gd name="connsiteX10" fmla="*/ 600604 w 1007004"/>
                <a:gd name="connsiteY10" fmla="*/ 83079 h 887412"/>
                <a:gd name="connsiteX11" fmla="*/ 654579 w 1007004"/>
                <a:gd name="connsiteY11" fmla="*/ 35454 h 887412"/>
                <a:gd name="connsiteX12" fmla="*/ 641879 w 1007004"/>
                <a:gd name="connsiteY12" fmla="*/ 529 h 887412"/>
                <a:gd name="connsiteX13" fmla="*/ 702204 w 1007004"/>
                <a:gd name="connsiteY13" fmla="*/ 32279 h 887412"/>
                <a:gd name="connsiteX14" fmla="*/ 740304 w 1007004"/>
                <a:gd name="connsiteY14" fmla="*/ 67204 h 887412"/>
                <a:gd name="connsiteX15" fmla="*/ 781579 w 1007004"/>
                <a:gd name="connsiteY15" fmla="*/ 70379 h 887412"/>
                <a:gd name="connsiteX16" fmla="*/ 794279 w 1007004"/>
                <a:gd name="connsiteY16" fmla="*/ 76729 h 887412"/>
                <a:gd name="connsiteX17" fmla="*/ 841904 w 1007004"/>
                <a:gd name="connsiteY17" fmla="*/ 76729 h 887412"/>
                <a:gd name="connsiteX18" fmla="*/ 845079 w 1007004"/>
                <a:gd name="connsiteY18" fmla="*/ 121179 h 887412"/>
                <a:gd name="connsiteX19" fmla="*/ 899054 w 1007004"/>
                <a:gd name="connsiteY19" fmla="*/ 152929 h 887412"/>
                <a:gd name="connsiteX20" fmla="*/ 937154 w 1007004"/>
                <a:gd name="connsiteY20" fmla="*/ 210079 h 887412"/>
                <a:gd name="connsiteX21" fmla="*/ 949854 w 1007004"/>
                <a:gd name="connsiteY21" fmla="*/ 248179 h 887412"/>
                <a:gd name="connsiteX22" fmla="*/ 991129 w 1007004"/>
                <a:gd name="connsiteY22" fmla="*/ 270404 h 887412"/>
                <a:gd name="connsiteX23" fmla="*/ 975254 w 1007004"/>
                <a:gd name="connsiteY23" fmla="*/ 343429 h 887412"/>
                <a:gd name="connsiteX24" fmla="*/ 1003829 w 1007004"/>
                <a:gd name="connsiteY24" fmla="*/ 381529 h 887412"/>
                <a:gd name="connsiteX25" fmla="*/ 994304 w 1007004"/>
                <a:gd name="connsiteY25" fmla="*/ 527579 h 887412"/>
                <a:gd name="connsiteX26" fmla="*/ 978429 w 1007004"/>
                <a:gd name="connsiteY26" fmla="*/ 559329 h 887412"/>
                <a:gd name="connsiteX27" fmla="*/ 959379 w 1007004"/>
                <a:gd name="connsiteY27" fmla="*/ 521229 h 887412"/>
                <a:gd name="connsiteX28" fmla="*/ 911754 w 1007004"/>
                <a:gd name="connsiteY28" fmla="*/ 559329 h 887412"/>
                <a:gd name="connsiteX29" fmla="*/ 864129 w 1007004"/>
                <a:gd name="connsiteY29" fmla="*/ 562504 h 887412"/>
                <a:gd name="connsiteX30" fmla="*/ 816504 w 1007004"/>
                <a:gd name="connsiteY30" fmla="*/ 587904 h 887412"/>
                <a:gd name="connsiteX31" fmla="*/ 759354 w 1007004"/>
                <a:gd name="connsiteY31" fmla="*/ 572029 h 887412"/>
                <a:gd name="connsiteX32" fmla="*/ 746654 w 1007004"/>
                <a:gd name="connsiteY32" fmla="*/ 600604 h 887412"/>
                <a:gd name="connsiteX33" fmla="*/ 705379 w 1007004"/>
                <a:gd name="connsiteY33" fmla="*/ 600604 h 887412"/>
                <a:gd name="connsiteX34" fmla="*/ 692679 w 1007004"/>
                <a:gd name="connsiteY34" fmla="*/ 559329 h 887412"/>
                <a:gd name="connsiteX35" fmla="*/ 610129 w 1007004"/>
                <a:gd name="connsiteY35" fmla="*/ 619654 h 887412"/>
                <a:gd name="connsiteX36" fmla="*/ 606954 w 1007004"/>
                <a:gd name="connsiteY36" fmla="*/ 660929 h 887412"/>
                <a:gd name="connsiteX37" fmla="*/ 568854 w 1007004"/>
                <a:gd name="connsiteY37" fmla="*/ 702204 h 887412"/>
                <a:gd name="connsiteX38" fmla="*/ 537104 w 1007004"/>
                <a:gd name="connsiteY38" fmla="*/ 689504 h 887412"/>
                <a:gd name="connsiteX39" fmla="*/ 492654 w 1007004"/>
                <a:gd name="connsiteY39" fmla="*/ 695854 h 887412"/>
                <a:gd name="connsiteX40" fmla="*/ 438679 w 1007004"/>
                <a:gd name="connsiteY40" fmla="*/ 705379 h 887412"/>
                <a:gd name="connsiteX41" fmla="*/ 391054 w 1007004"/>
                <a:gd name="connsiteY41" fmla="*/ 695854 h 887412"/>
                <a:gd name="connsiteX42" fmla="*/ 378354 w 1007004"/>
                <a:gd name="connsiteY42" fmla="*/ 670454 h 887412"/>
                <a:gd name="connsiteX43" fmla="*/ 349779 w 1007004"/>
                <a:gd name="connsiteY43" fmla="*/ 660929 h 887412"/>
                <a:gd name="connsiteX44" fmla="*/ 349779 w 1007004"/>
                <a:gd name="connsiteY44" fmla="*/ 705379 h 887412"/>
                <a:gd name="connsiteX45" fmla="*/ 365654 w 1007004"/>
                <a:gd name="connsiteY45" fmla="*/ 727604 h 887412"/>
                <a:gd name="connsiteX46" fmla="*/ 333904 w 1007004"/>
                <a:gd name="connsiteY46" fmla="*/ 778404 h 887412"/>
                <a:gd name="connsiteX47" fmla="*/ 311679 w 1007004"/>
                <a:gd name="connsiteY47" fmla="*/ 822854 h 887412"/>
                <a:gd name="connsiteX48" fmla="*/ 318029 w 1007004"/>
                <a:gd name="connsiteY48" fmla="*/ 845079 h 887412"/>
                <a:gd name="connsiteX49" fmla="*/ 260879 w 1007004"/>
                <a:gd name="connsiteY49" fmla="*/ 876829 h 887412"/>
                <a:gd name="connsiteX50" fmla="*/ 241829 w 1007004"/>
                <a:gd name="connsiteY50" fmla="*/ 781579 h 887412"/>
                <a:gd name="connsiteX51" fmla="*/ 213254 w 1007004"/>
                <a:gd name="connsiteY51" fmla="*/ 765704 h 887412"/>
                <a:gd name="connsiteX52" fmla="*/ 200554 w 1007004"/>
                <a:gd name="connsiteY52" fmla="*/ 740304 h 887412"/>
                <a:gd name="connsiteX53" fmla="*/ 137054 w 1007004"/>
                <a:gd name="connsiteY53" fmla="*/ 768879 h 887412"/>
                <a:gd name="connsiteX54" fmla="*/ 118004 w 1007004"/>
                <a:gd name="connsiteY54" fmla="*/ 718079 h 887412"/>
                <a:gd name="connsiteX55" fmla="*/ 118004 w 1007004"/>
                <a:gd name="connsiteY55" fmla="*/ 591079 h 887412"/>
                <a:gd name="connsiteX56" fmla="*/ 92604 w 1007004"/>
                <a:gd name="connsiteY56" fmla="*/ 552979 h 887412"/>
                <a:gd name="connsiteX57" fmla="*/ 79904 w 1007004"/>
                <a:gd name="connsiteY57" fmla="*/ 489479 h 887412"/>
                <a:gd name="connsiteX58" fmla="*/ 57679 w 1007004"/>
                <a:gd name="connsiteY58" fmla="*/ 467254 h 887412"/>
                <a:gd name="connsiteX59" fmla="*/ 25929 w 1007004"/>
                <a:gd name="connsiteY59" fmla="*/ 479954 h 887412"/>
                <a:gd name="connsiteX60" fmla="*/ 3704 w 1007004"/>
                <a:gd name="connsiteY60" fmla="*/ 445029 h 887412"/>
                <a:gd name="connsiteX61" fmla="*/ 48154 w 1007004"/>
                <a:gd name="connsiteY61" fmla="*/ 419629 h 887412"/>
                <a:gd name="connsiteX62" fmla="*/ 44979 w 1007004"/>
                <a:gd name="connsiteY62" fmla="*/ 378354 h 887412"/>
                <a:gd name="connsiteX63" fmla="*/ 108479 w 1007004"/>
                <a:gd name="connsiteY63" fmla="*/ 346604 h 887412"/>
                <a:gd name="connsiteX64" fmla="*/ 98954 w 1007004"/>
                <a:gd name="connsiteY64" fmla="*/ 305329 h 887412"/>
                <a:gd name="connsiteX65" fmla="*/ 105304 w 1007004"/>
                <a:gd name="connsiteY65" fmla="*/ 276754 h 887412"/>
                <a:gd name="connsiteX66" fmla="*/ 114829 w 1007004"/>
                <a:gd name="connsiteY66" fmla="*/ 216429 h 887412"/>
                <a:gd name="connsiteX0" fmla="*/ 114829 w 1007004"/>
                <a:gd name="connsiteY0" fmla="*/ 216429 h 887412"/>
                <a:gd name="connsiteX1" fmla="*/ 156104 w 1007004"/>
                <a:gd name="connsiteY1" fmla="*/ 171979 h 887412"/>
                <a:gd name="connsiteX2" fmla="*/ 159279 w 1007004"/>
                <a:gd name="connsiteY2" fmla="*/ 133879 h 887412"/>
                <a:gd name="connsiteX3" fmla="*/ 203729 w 1007004"/>
                <a:gd name="connsiteY3" fmla="*/ 152929 h 887412"/>
                <a:gd name="connsiteX4" fmla="*/ 238654 w 1007004"/>
                <a:gd name="connsiteY4" fmla="*/ 146579 h 887412"/>
                <a:gd name="connsiteX5" fmla="*/ 289454 w 1007004"/>
                <a:gd name="connsiteY5" fmla="*/ 102129 h 887412"/>
                <a:gd name="connsiteX6" fmla="*/ 375179 w 1007004"/>
                <a:gd name="connsiteY6" fmla="*/ 73554 h 887412"/>
                <a:gd name="connsiteX7" fmla="*/ 508529 w 1007004"/>
                <a:gd name="connsiteY7" fmla="*/ 73554 h 887412"/>
                <a:gd name="connsiteX8" fmla="*/ 527579 w 1007004"/>
                <a:gd name="connsiteY8" fmla="*/ 95779 h 887412"/>
                <a:gd name="connsiteX9" fmla="*/ 562504 w 1007004"/>
                <a:gd name="connsiteY9" fmla="*/ 73554 h 887412"/>
                <a:gd name="connsiteX10" fmla="*/ 600604 w 1007004"/>
                <a:gd name="connsiteY10" fmla="*/ 83079 h 887412"/>
                <a:gd name="connsiteX11" fmla="*/ 654579 w 1007004"/>
                <a:gd name="connsiteY11" fmla="*/ 35454 h 887412"/>
                <a:gd name="connsiteX12" fmla="*/ 641879 w 1007004"/>
                <a:gd name="connsiteY12" fmla="*/ 529 h 887412"/>
                <a:gd name="connsiteX13" fmla="*/ 702204 w 1007004"/>
                <a:gd name="connsiteY13" fmla="*/ 32279 h 887412"/>
                <a:gd name="connsiteX14" fmla="*/ 740304 w 1007004"/>
                <a:gd name="connsiteY14" fmla="*/ 67204 h 887412"/>
                <a:gd name="connsiteX15" fmla="*/ 781579 w 1007004"/>
                <a:gd name="connsiteY15" fmla="*/ 70379 h 887412"/>
                <a:gd name="connsiteX16" fmla="*/ 794279 w 1007004"/>
                <a:gd name="connsiteY16" fmla="*/ 76729 h 887412"/>
                <a:gd name="connsiteX17" fmla="*/ 841904 w 1007004"/>
                <a:gd name="connsiteY17" fmla="*/ 76729 h 887412"/>
                <a:gd name="connsiteX18" fmla="*/ 845079 w 1007004"/>
                <a:gd name="connsiteY18" fmla="*/ 121179 h 887412"/>
                <a:gd name="connsiteX19" fmla="*/ 899054 w 1007004"/>
                <a:gd name="connsiteY19" fmla="*/ 152929 h 887412"/>
                <a:gd name="connsiteX20" fmla="*/ 937154 w 1007004"/>
                <a:gd name="connsiteY20" fmla="*/ 210079 h 887412"/>
                <a:gd name="connsiteX21" fmla="*/ 949854 w 1007004"/>
                <a:gd name="connsiteY21" fmla="*/ 248179 h 887412"/>
                <a:gd name="connsiteX22" fmla="*/ 991129 w 1007004"/>
                <a:gd name="connsiteY22" fmla="*/ 270404 h 887412"/>
                <a:gd name="connsiteX23" fmla="*/ 975254 w 1007004"/>
                <a:gd name="connsiteY23" fmla="*/ 343429 h 887412"/>
                <a:gd name="connsiteX24" fmla="*/ 1003829 w 1007004"/>
                <a:gd name="connsiteY24" fmla="*/ 381529 h 887412"/>
                <a:gd name="connsiteX25" fmla="*/ 994304 w 1007004"/>
                <a:gd name="connsiteY25" fmla="*/ 527579 h 887412"/>
                <a:gd name="connsiteX26" fmla="*/ 978429 w 1007004"/>
                <a:gd name="connsiteY26" fmla="*/ 559329 h 887412"/>
                <a:gd name="connsiteX27" fmla="*/ 959379 w 1007004"/>
                <a:gd name="connsiteY27" fmla="*/ 521229 h 887412"/>
                <a:gd name="connsiteX28" fmla="*/ 911754 w 1007004"/>
                <a:gd name="connsiteY28" fmla="*/ 559329 h 887412"/>
                <a:gd name="connsiteX29" fmla="*/ 864129 w 1007004"/>
                <a:gd name="connsiteY29" fmla="*/ 562504 h 887412"/>
                <a:gd name="connsiteX30" fmla="*/ 816504 w 1007004"/>
                <a:gd name="connsiteY30" fmla="*/ 587904 h 887412"/>
                <a:gd name="connsiteX31" fmla="*/ 759354 w 1007004"/>
                <a:gd name="connsiteY31" fmla="*/ 572029 h 887412"/>
                <a:gd name="connsiteX32" fmla="*/ 746654 w 1007004"/>
                <a:gd name="connsiteY32" fmla="*/ 600604 h 887412"/>
                <a:gd name="connsiteX33" fmla="*/ 705379 w 1007004"/>
                <a:gd name="connsiteY33" fmla="*/ 600604 h 887412"/>
                <a:gd name="connsiteX34" fmla="*/ 692679 w 1007004"/>
                <a:gd name="connsiteY34" fmla="*/ 559329 h 887412"/>
                <a:gd name="connsiteX35" fmla="*/ 610129 w 1007004"/>
                <a:gd name="connsiteY35" fmla="*/ 619654 h 887412"/>
                <a:gd name="connsiteX36" fmla="*/ 606954 w 1007004"/>
                <a:gd name="connsiteY36" fmla="*/ 660929 h 887412"/>
                <a:gd name="connsiteX37" fmla="*/ 568854 w 1007004"/>
                <a:gd name="connsiteY37" fmla="*/ 702204 h 887412"/>
                <a:gd name="connsiteX38" fmla="*/ 537104 w 1007004"/>
                <a:gd name="connsiteY38" fmla="*/ 689504 h 887412"/>
                <a:gd name="connsiteX39" fmla="*/ 492654 w 1007004"/>
                <a:gd name="connsiteY39" fmla="*/ 695854 h 887412"/>
                <a:gd name="connsiteX40" fmla="*/ 438679 w 1007004"/>
                <a:gd name="connsiteY40" fmla="*/ 705379 h 887412"/>
                <a:gd name="connsiteX41" fmla="*/ 391054 w 1007004"/>
                <a:gd name="connsiteY41" fmla="*/ 695854 h 887412"/>
                <a:gd name="connsiteX42" fmla="*/ 378354 w 1007004"/>
                <a:gd name="connsiteY42" fmla="*/ 670454 h 887412"/>
                <a:gd name="connsiteX43" fmla="*/ 349779 w 1007004"/>
                <a:gd name="connsiteY43" fmla="*/ 660929 h 887412"/>
                <a:gd name="connsiteX44" fmla="*/ 349779 w 1007004"/>
                <a:gd name="connsiteY44" fmla="*/ 705379 h 887412"/>
                <a:gd name="connsiteX45" fmla="*/ 365654 w 1007004"/>
                <a:gd name="connsiteY45" fmla="*/ 727604 h 887412"/>
                <a:gd name="connsiteX46" fmla="*/ 333904 w 1007004"/>
                <a:gd name="connsiteY46" fmla="*/ 778404 h 887412"/>
                <a:gd name="connsiteX47" fmla="*/ 311679 w 1007004"/>
                <a:gd name="connsiteY47" fmla="*/ 822854 h 887412"/>
                <a:gd name="connsiteX48" fmla="*/ 318029 w 1007004"/>
                <a:gd name="connsiteY48" fmla="*/ 845079 h 887412"/>
                <a:gd name="connsiteX49" fmla="*/ 260879 w 1007004"/>
                <a:gd name="connsiteY49" fmla="*/ 876829 h 887412"/>
                <a:gd name="connsiteX50" fmla="*/ 241829 w 1007004"/>
                <a:gd name="connsiteY50" fmla="*/ 781579 h 887412"/>
                <a:gd name="connsiteX51" fmla="*/ 213254 w 1007004"/>
                <a:gd name="connsiteY51" fmla="*/ 765704 h 887412"/>
                <a:gd name="connsiteX52" fmla="*/ 200554 w 1007004"/>
                <a:gd name="connsiteY52" fmla="*/ 740304 h 887412"/>
                <a:gd name="connsiteX53" fmla="*/ 137054 w 1007004"/>
                <a:gd name="connsiteY53" fmla="*/ 768879 h 887412"/>
                <a:gd name="connsiteX54" fmla="*/ 118004 w 1007004"/>
                <a:gd name="connsiteY54" fmla="*/ 718079 h 887412"/>
                <a:gd name="connsiteX55" fmla="*/ 118004 w 1007004"/>
                <a:gd name="connsiteY55" fmla="*/ 591079 h 887412"/>
                <a:gd name="connsiteX56" fmla="*/ 92604 w 1007004"/>
                <a:gd name="connsiteY56" fmla="*/ 552979 h 887412"/>
                <a:gd name="connsiteX57" fmla="*/ 79904 w 1007004"/>
                <a:gd name="connsiteY57" fmla="*/ 489479 h 887412"/>
                <a:gd name="connsiteX58" fmla="*/ 57679 w 1007004"/>
                <a:gd name="connsiteY58" fmla="*/ 467254 h 887412"/>
                <a:gd name="connsiteX59" fmla="*/ 25929 w 1007004"/>
                <a:gd name="connsiteY59" fmla="*/ 479954 h 887412"/>
                <a:gd name="connsiteX60" fmla="*/ 3704 w 1007004"/>
                <a:gd name="connsiteY60" fmla="*/ 445029 h 887412"/>
                <a:gd name="connsiteX61" fmla="*/ 48154 w 1007004"/>
                <a:gd name="connsiteY61" fmla="*/ 419629 h 887412"/>
                <a:gd name="connsiteX62" fmla="*/ 44979 w 1007004"/>
                <a:gd name="connsiteY62" fmla="*/ 378354 h 887412"/>
                <a:gd name="connsiteX63" fmla="*/ 108479 w 1007004"/>
                <a:gd name="connsiteY63" fmla="*/ 346604 h 887412"/>
                <a:gd name="connsiteX64" fmla="*/ 98954 w 1007004"/>
                <a:gd name="connsiteY64" fmla="*/ 305329 h 887412"/>
                <a:gd name="connsiteX65" fmla="*/ 105304 w 1007004"/>
                <a:gd name="connsiteY65" fmla="*/ 276754 h 887412"/>
                <a:gd name="connsiteX66" fmla="*/ 114829 w 1007004"/>
                <a:gd name="connsiteY66" fmla="*/ 216429 h 88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07004" h="887412">
                  <a:moveTo>
                    <a:pt x="114829" y="216429"/>
                  </a:moveTo>
                  <a:cubicBezTo>
                    <a:pt x="123296" y="198967"/>
                    <a:pt x="148696" y="185737"/>
                    <a:pt x="156104" y="171979"/>
                  </a:cubicBezTo>
                  <a:cubicBezTo>
                    <a:pt x="163512" y="158221"/>
                    <a:pt x="151341" y="137054"/>
                    <a:pt x="159279" y="133879"/>
                  </a:cubicBezTo>
                  <a:cubicBezTo>
                    <a:pt x="167217" y="130704"/>
                    <a:pt x="190500" y="150812"/>
                    <a:pt x="203729" y="152929"/>
                  </a:cubicBezTo>
                  <a:cubicBezTo>
                    <a:pt x="216958" y="155046"/>
                    <a:pt x="224366" y="155046"/>
                    <a:pt x="238654" y="146579"/>
                  </a:cubicBezTo>
                  <a:cubicBezTo>
                    <a:pt x="252942" y="138112"/>
                    <a:pt x="266700" y="114300"/>
                    <a:pt x="289454" y="102129"/>
                  </a:cubicBezTo>
                  <a:cubicBezTo>
                    <a:pt x="312208" y="89958"/>
                    <a:pt x="338667" y="78317"/>
                    <a:pt x="375179" y="73554"/>
                  </a:cubicBezTo>
                  <a:cubicBezTo>
                    <a:pt x="411692" y="68792"/>
                    <a:pt x="483129" y="69850"/>
                    <a:pt x="508529" y="73554"/>
                  </a:cubicBezTo>
                  <a:cubicBezTo>
                    <a:pt x="533929" y="77258"/>
                    <a:pt x="518583" y="95779"/>
                    <a:pt x="527579" y="95779"/>
                  </a:cubicBezTo>
                  <a:cubicBezTo>
                    <a:pt x="536575" y="95779"/>
                    <a:pt x="550333" y="75671"/>
                    <a:pt x="562504" y="73554"/>
                  </a:cubicBezTo>
                  <a:cubicBezTo>
                    <a:pt x="574675" y="71437"/>
                    <a:pt x="585258" y="89429"/>
                    <a:pt x="600604" y="83079"/>
                  </a:cubicBezTo>
                  <a:cubicBezTo>
                    <a:pt x="615950" y="76729"/>
                    <a:pt x="647700" y="49212"/>
                    <a:pt x="654579" y="35454"/>
                  </a:cubicBezTo>
                  <a:cubicBezTo>
                    <a:pt x="661458" y="21696"/>
                    <a:pt x="633942" y="1058"/>
                    <a:pt x="641879" y="529"/>
                  </a:cubicBezTo>
                  <a:cubicBezTo>
                    <a:pt x="649817" y="0"/>
                    <a:pt x="685800" y="21167"/>
                    <a:pt x="702204" y="32279"/>
                  </a:cubicBezTo>
                  <a:cubicBezTo>
                    <a:pt x="718608" y="43391"/>
                    <a:pt x="727075" y="60854"/>
                    <a:pt x="740304" y="67204"/>
                  </a:cubicBezTo>
                  <a:cubicBezTo>
                    <a:pt x="753533" y="73554"/>
                    <a:pt x="772583" y="68792"/>
                    <a:pt x="781579" y="70379"/>
                  </a:cubicBezTo>
                  <a:cubicBezTo>
                    <a:pt x="790575" y="71966"/>
                    <a:pt x="784225" y="75671"/>
                    <a:pt x="794279" y="76729"/>
                  </a:cubicBezTo>
                  <a:cubicBezTo>
                    <a:pt x="804333" y="77787"/>
                    <a:pt x="833437" y="69321"/>
                    <a:pt x="841904" y="76729"/>
                  </a:cubicBezTo>
                  <a:cubicBezTo>
                    <a:pt x="850371" y="84137"/>
                    <a:pt x="835554" y="108479"/>
                    <a:pt x="845079" y="121179"/>
                  </a:cubicBezTo>
                  <a:cubicBezTo>
                    <a:pt x="854604" y="133879"/>
                    <a:pt x="905859" y="112092"/>
                    <a:pt x="899054" y="152929"/>
                  </a:cubicBezTo>
                  <a:cubicBezTo>
                    <a:pt x="938684" y="150482"/>
                    <a:pt x="928687" y="194204"/>
                    <a:pt x="937154" y="210079"/>
                  </a:cubicBezTo>
                  <a:cubicBezTo>
                    <a:pt x="945621" y="225954"/>
                    <a:pt x="940858" y="238125"/>
                    <a:pt x="949854" y="248179"/>
                  </a:cubicBezTo>
                  <a:cubicBezTo>
                    <a:pt x="958850" y="258233"/>
                    <a:pt x="986896" y="254529"/>
                    <a:pt x="991129" y="270404"/>
                  </a:cubicBezTo>
                  <a:cubicBezTo>
                    <a:pt x="995362" y="286279"/>
                    <a:pt x="973137" y="324908"/>
                    <a:pt x="975254" y="343429"/>
                  </a:cubicBezTo>
                  <a:cubicBezTo>
                    <a:pt x="977371" y="361950"/>
                    <a:pt x="1000654" y="350837"/>
                    <a:pt x="1003829" y="381529"/>
                  </a:cubicBezTo>
                  <a:cubicBezTo>
                    <a:pt x="1007004" y="412221"/>
                    <a:pt x="998537" y="497946"/>
                    <a:pt x="994304" y="527579"/>
                  </a:cubicBezTo>
                  <a:cubicBezTo>
                    <a:pt x="990071" y="557212"/>
                    <a:pt x="984250" y="560387"/>
                    <a:pt x="978429" y="559329"/>
                  </a:cubicBezTo>
                  <a:cubicBezTo>
                    <a:pt x="972608" y="558271"/>
                    <a:pt x="970491" y="521229"/>
                    <a:pt x="959379" y="521229"/>
                  </a:cubicBezTo>
                  <a:cubicBezTo>
                    <a:pt x="948267" y="521229"/>
                    <a:pt x="927629" y="552450"/>
                    <a:pt x="911754" y="559329"/>
                  </a:cubicBezTo>
                  <a:cubicBezTo>
                    <a:pt x="895879" y="566208"/>
                    <a:pt x="880004" y="557742"/>
                    <a:pt x="864129" y="562504"/>
                  </a:cubicBezTo>
                  <a:cubicBezTo>
                    <a:pt x="848254" y="567266"/>
                    <a:pt x="833966" y="586317"/>
                    <a:pt x="816504" y="587904"/>
                  </a:cubicBezTo>
                  <a:cubicBezTo>
                    <a:pt x="799042" y="589491"/>
                    <a:pt x="770996" y="569912"/>
                    <a:pt x="759354" y="572029"/>
                  </a:cubicBezTo>
                  <a:cubicBezTo>
                    <a:pt x="747712" y="574146"/>
                    <a:pt x="755650" y="595842"/>
                    <a:pt x="746654" y="600604"/>
                  </a:cubicBezTo>
                  <a:cubicBezTo>
                    <a:pt x="737658" y="605366"/>
                    <a:pt x="714375" y="607483"/>
                    <a:pt x="705379" y="600604"/>
                  </a:cubicBezTo>
                  <a:cubicBezTo>
                    <a:pt x="696383" y="593725"/>
                    <a:pt x="708554" y="556154"/>
                    <a:pt x="692679" y="559329"/>
                  </a:cubicBezTo>
                  <a:cubicBezTo>
                    <a:pt x="676804" y="562504"/>
                    <a:pt x="624416" y="602721"/>
                    <a:pt x="610129" y="619654"/>
                  </a:cubicBezTo>
                  <a:cubicBezTo>
                    <a:pt x="595842" y="636587"/>
                    <a:pt x="613833" y="647171"/>
                    <a:pt x="606954" y="660929"/>
                  </a:cubicBezTo>
                  <a:cubicBezTo>
                    <a:pt x="600075" y="674687"/>
                    <a:pt x="580496" y="697442"/>
                    <a:pt x="568854" y="702204"/>
                  </a:cubicBezTo>
                  <a:cubicBezTo>
                    <a:pt x="557212" y="706966"/>
                    <a:pt x="549804" y="690562"/>
                    <a:pt x="537104" y="689504"/>
                  </a:cubicBezTo>
                  <a:cubicBezTo>
                    <a:pt x="524404" y="688446"/>
                    <a:pt x="509058" y="693208"/>
                    <a:pt x="492654" y="695854"/>
                  </a:cubicBezTo>
                  <a:cubicBezTo>
                    <a:pt x="476250" y="698500"/>
                    <a:pt x="455612" y="705379"/>
                    <a:pt x="438679" y="705379"/>
                  </a:cubicBezTo>
                  <a:cubicBezTo>
                    <a:pt x="421746" y="705379"/>
                    <a:pt x="401108" y="701675"/>
                    <a:pt x="391054" y="695854"/>
                  </a:cubicBezTo>
                  <a:cubicBezTo>
                    <a:pt x="381000" y="690033"/>
                    <a:pt x="385233" y="676275"/>
                    <a:pt x="378354" y="670454"/>
                  </a:cubicBezTo>
                  <a:cubicBezTo>
                    <a:pt x="371475" y="664633"/>
                    <a:pt x="354541" y="655108"/>
                    <a:pt x="349779" y="660929"/>
                  </a:cubicBezTo>
                  <a:cubicBezTo>
                    <a:pt x="345017" y="666750"/>
                    <a:pt x="347133" y="694266"/>
                    <a:pt x="349779" y="705379"/>
                  </a:cubicBezTo>
                  <a:cubicBezTo>
                    <a:pt x="352425" y="716492"/>
                    <a:pt x="368300" y="715433"/>
                    <a:pt x="365654" y="727604"/>
                  </a:cubicBezTo>
                  <a:cubicBezTo>
                    <a:pt x="363008" y="739775"/>
                    <a:pt x="342900" y="762529"/>
                    <a:pt x="333904" y="778404"/>
                  </a:cubicBezTo>
                  <a:cubicBezTo>
                    <a:pt x="324908" y="794279"/>
                    <a:pt x="314325" y="811741"/>
                    <a:pt x="311679" y="822854"/>
                  </a:cubicBezTo>
                  <a:cubicBezTo>
                    <a:pt x="309033" y="833967"/>
                    <a:pt x="326496" y="836083"/>
                    <a:pt x="318029" y="845079"/>
                  </a:cubicBezTo>
                  <a:cubicBezTo>
                    <a:pt x="309562" y="854075"/>
                    <a:pt x="273579" y="887412"/>
                    <a:pt x="260879" y="876829"/>
                  </a:cubicBezTo>
                  <a:cubicBezTo>
                    <a:pt x="248179" y="866246"/>
                    <a:pt x="249766" y="800100"/>
                    <a:pt x="241829" y="781579"/>
                  </a:cubicBezTo>
                  <a:cubicBezTo>
                    <a:pt x="233892" y="763058"/>
                    <a:pt x="220133" y="772583"/>
                    <a:pt x="213254" y="765704"/>
                  </a:cubicBezTo>
                  <a:cubicBezTo>
                    <a:pt x="206375" y="758825"/>
                    <a:pt x="213254" y="739775"/>
                    <a:pt x="200554" y="740304"/>
                  </a:cubicBezTo>
                  <a:cubicBezTo>
                    <a:pt x="187854" y="740833"/>
                    <a:pt x="150812" y="772583"/>
                    <a:pt x="137054" y="768879"/>
                  </a:cubicBezTo>
                  <a:cubicBezTo>
                    <a:pt x="123296" y="765175"/>
                    <a:pt x="121179" y="747712"/>
                    <a:pt x="118004" y="718079"/>
                  </a:cubicBezTo>
                  <a:cubicBezTo>
                    <a:pt x="114829" y="688446"/>
                    <a:pt x="122237" y="618596"/>
                    <a:pt x="118004" y="591079"/>
                  </a:cubicBezTo>
                  <a:cubicBezTo>
                    <a:pt x="113771" y="563562"/>
                    <a:pt x="98954" y="569912"/>
                    <a:pt x="92604" y="552979"/>
                  </a:cubicBezTo>
                  <a:cubicBezTo>
                    <a:pt x="86254" y="536046"/>
                    <a:pt x="85725" y="503766"/>
                    <a:pt x="79904" y="489479"/>
                  </a:cubicBezTo>
                  <a:cubicBezTo>
                    <a:pt x="74083" y="475192"/>
                    <a:pt x="66675" y="468841"/>
                    <a:pt x="57679" y="467254"/>
                  </a:cubicBezTo>
                  <a:cubicBezTo>
                    <a:pt x="48683" y="465667"/>
                    <a:pt x="34925" y="483658"/>
                    <a:pt x="25929" y="479954"/>
                  </a:cubicBezTo>
                  <a:cubicBezTo>
                    <a:pt x="16933" y="476250"/>
                    <a:pt x="0" y="455083"/>
                    <a:pt x="3704" y="445029"/>
                  </a:cubicBezTo>
                  <a:cubicBezTo>
                    <a:pt x="7408" y="434975"/>
                    <a:pt x="41275" y="430741"/>
                    <a:pt x="48154" y="419629"/>
                  </a:cubicBezTo>
                  <a:cubicBezTo>
                    <a:pt x="55033" y="408517"/>
                    <a:pt x="34925" y="390525"/>
                    <a:pt x="44979" y="378354"/>
                  </a:cubicBezTo>
                  <a:cubicBezTo>
                    <a:pt x="55033" y="366183"/>
                    <a:pt x="99483" y="358775"/>
                    <a:pt x="108479" y="346604"/>
                  </a:cubicBezTo>
                  <a:cubicBezTo>
                    <a:pt x="117475" y="334433"/>
                    <a:pt x="99483" y="316971"/>
                    <a:pt x="98954" y="305329"/>
                  </a:cubicBezTo>
                  <a:cubicBezTo>
                    <a:pt x="98425" y="293687"/>
                    <a:pt x="104246" y="285221"/>
                    <a:pt x="105304" y="276754"/>
                  </a:cubicBezTo>
                  <a:cubicBezTo>
                    <a:pt x="106362" y="268287"/>
                    <a:pt x="106362" y="233891"/>
                    <a:pt x="114829" y="216429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3988355" y="3113426"/>
              <a:ext cx="1466551" cy="1247085"/>
            </a:xfrm>
            <a:custGeom>
              <a:avLst/>
              <a:gdLst>
                <a:gd name="connsiteX0" fmla="*/ 2646 w 1335617"/>
                <a:gd name="connsiteY0" fmla="*/ 161925 h 1059392"/>
                <a:gd name="connsiteX1" fmla="*/ 66146 w 1335617"/>
                <a:gd name="connsiteY1" fmla="*/ 238125 h 1059392"/>
                <a:gd name="connsiteX2" fmla="*/ 88371 w 1335617"/>
                <a:gd name="connsiteY2" fmla="*/ 222250 h 1059392"/>
                <a:gd name="connsiteX3" fmla="*/ 135996 w 1335617"/>
                <a:gd name="connsiteY3" fmla="*/ 276225 h 1059392"/>
                <a:gd name="connsiteX4" fmla="*/ 88371 w 1335617"/>
                <a:gd name="connsiteY4" fmla="*/ 311150 h 1059392"/>
                <a:gd name="connsiteX5" fmla="*/ 85196 w 1335617"/>
                <a:gd name="connsiteY5" fmla="*/ 336550 h 1059392"/>
                <a:gd name="connsiteX6" fmla="*/ 126471 w 1335617"/>
                <a:gd name="connsiteY6" fmla="*/ 346075 h 1059392"/>
                <a:gd name="connsiteX7" fmla="*/ 142346 w 1335617"/>
                <a:gd name="connsiteY7" fmla="*/ 387350 h 1059392"/>
                <a:gd name="connsiteX8" fmla="*/ 148696 w 1335617"/>
                <a:gd name="connsiteY8" fmla="*/ 406400 h 1059392"/>
                <a:gd name="connsiteX9" fmla="*/ 164571 w 1335617"/>
                <a:gd name="connsiteY9" fmla="*/ 422275 h 1059392"/>
                <a:gd name="connsiteX10" fmla="*/ 151871 w 1335617"/>
                <a:gd name="connsiteY10" fmla="*/ 479425 h 1059392"/>
                <a:gd name="connsiteX11" fmla="*/ 120121 w 1335617"/>
                <a:gd name="connsiteY11" fmla="*/ 479425 h 1059392"/>
                <a:gd name="connsiteX12" fmla="*/ 135996 w 1335617"/>
                <a:gd name="connsiteY12" fmla="*/ 511175 h 1059392"/>
                <a:gd name="connsiteX13" fmla="*/ 129646 w 1335617"/>
                <a:gd name="connsiteY13" fmla="*/ 536575 h 1059392"/>
                <a:gd name="connsiteX14" fmla="*/ 164571 w 1335617"/>
                <a:gd name="connsiteY14" fmla="*/ 565150 h 1059392"/>
                <a:gd name="connsiteX15" fmla="*/ 177271 w 1335617"/>
                <a:gd name="connsiteY15" fmla="*/ 565150 h 1059392"/>
                <a:gd name="connsiteX16" fmla="*/ 209021 w 1335617"/>
                <a:gd name="connsiteY16" fmla="*/ 622300 h 1059392"/>
                <a:gd name="connsiteX17" fmla="*/ 224896 w 1335617"/>
                <a:gd name="connsiteY17" fmla="*/ 644525 h 1059392"/>
                <a:gd name="connsiteX18" fmla="*/ 256646 w 1335617"/>
                <a:gd name="connsiteY18" fmla="*/ 631825 h 1059392"/>
                <a:gd name="connsiteX19" fmla="*/ 278871 w 1335617"/>
                <a:gd name="connsiteY19" fmla="*/ 660400 h 1059392"/>
                <a:gd name="connsiteX20" fmla="*/ 316971 w 1335617"/>
                <a:gd name="connsiteY20" fmla="*/ 660400 h 1059392"/>
                <a:gd name="connsiteX21" fmla="*/ 336021 w 1335617"/>
                <a:gd name="connsiteY21" fmla="*/ 708025 h 1059392"/>
                <a:gd name="connsiteX22" fmla="*/ 345546 w 1335617"/>
                <a:gd name="connsiteY22" fmla="*/ 736600 h 1059392"/>
                <a:gd name="connsiteX23" fmla="*/ 342371 w 1335617"/>
                <a:gd name="connsiteY23" fmla="*/ 765175 h 1059392"/>
                <a:gd name="connsiteX24" fmla="*/ 320146 w 1335617"/>
                <a:gd name="connsiteY24" fmla="*/ 781050 h 1059392"/>
                <a:gd name="connsiteX25" fmla="*/ 355071 w 1335617"/>
                <a:gd name="connsiteY25" fmla="*/ 892175 h 1059392"/>
                <a:gd name="connsiteX26" fmla="*/ 355071 w 1335617"/>
                <a:gd name="connsiteY26" fmla="*/ 942975 h 1059392"/>
                <a:gd name="connsiteX27" fmla="*/ 374121 w 1335617"/>
                <a:gd name="connsiteY27" fmla="*/ 981075 h 1059392"/>
                <a:gd name="connsiteX28" fmla="*/ 374121 w 1335617"/>
                <a:gd name="connsiteY28" fmla="*/ 1000125 h 1059392"/>
                <a:gd name="connsiteX29" fmla="*/ 415396 w 1335617"/>
                <a:gd name="connsiteY29" fmla="*/ 987425 h 1059392"/>
                <a:gd name="connsiteX30" fmla="*/ 424921 w 1335617"/>
                <a:gd name="connsiteY30" fmla="*/ 993775 h 1059392"/>
                <a:gd name="connsiteX31" fmla="*/ 443971 w 1335617"/>
                <a:gd name="connsiteY31" fmla="*/ 955675 h 1059392"/>
                <a:gd name="connsiteX32" fmla="*/ 504296 w 1335617"/>
                <a:gd name="connsiteY32" fmla="*/ 955675 h 1059392"/>
                <a:gd name="connsiteX33" fmla="*/ 570971 w 1335617"/>
                <a:gd name="connsiteY33" fmla="*/ 949325 h 1059392"/>
                <a:gd name="connsiteX34" fmla="*/ 599546 w 1335617"/>
                <a:gd name="connsiteY34" fmla="*/ 923925 h 1059392"/>
                <a:gd name="connsiteX35" fmla="*/ 647171 w 1335617"/>
                <a:gd name="connsiteY35" fmla="*/ 949325 h 1059392"/>
                <a:gd name="connsiteX36" fmla="*/ 707496 w 1335617"/>
                <a:gd name="connsiteY36" fmla="*/ 917575 h 1059392"/>
                <a:gd name="connsiteX37" fmla="*/ 704321 w 1335617"/>
                <a:gd name="connsiteY37" fmla="*/ 965200 h 1059392"/>
                <a:gd name="connsiteX38" fmla="*/ 751946 w 1335617"/>
                <a:gd name="connsiteY38" fmla="*/ 981075 h 1059392"/>
                <a:gd name="connsiteX39" fmla="*/ 802746 w 1335617"/>
                <a:gd name="connsiteY39" fmla="*/ 974725 h 1059392"/>
                <a:gd name="connsiteX40" fmla="*/ 837671 w 1335617"/>
                <a:gd name="connsiteY40" fmla="*/ 952500 h 1059392"/>
                <a:gd name="connsiteX41" fmla="*/ 869421 w 1335617"/>
                <a:gd name="connsiteY41" fmla="*/ 939800 h 1059392"/>
                <a:gd name="connsiteX42" fmla="*/ 907521 w 1335617"/>
                <a:gd name="connsiteY42" fmla="*/ 933450 h 1059392"/>
                <a:gd name="connsiteX43" fmla="*/ 926571 w 1335617"/>
                <a:gd name="connsiteY43" fmla="*/ 889000 h 1059392"/>
                <a:gd name="connsiteX44" fmla="*/ 964671 w 1335617"/>
                <a:gd name="connsiteY44" fmla="*/ 876300 h 1059392"/>
                <a:gd name="connsiteX45" fmla="*/ 1015471 w 1335617"/>
                <a:gd name="connsiteY45" fmla="*/ 857250 h 1059392"/>
                <a:gd name="connsiteX46" fmla="*/ 1044046 w 1335617"/>
                <a:gd name="connsiteY46" fmla="*/ 889000 h 1059392"/>
                <a:gd name="connsiteX47" fmla="*/ 1009121 w 1335617"/>
                <a:gd name="connsiteY47" fmla="*/ 946150 h 1059392"/>
                <a:gd name="connsiteX48" fmla="*/ 990071 w 1335617"/>
                <a:gd name="connsiteY48" fmla="*/ 974725 h 1059392"/>
                <a:gd name="connsiteX49" fmla="*/ 1015471 w 1335617"/>
                <a:gd name="connsiteY49" fmla="*/ 1009650 h 1059392"/>
                <a:gd name="connsiteX50" fmla="*/ 1040871 w 1335617"/>
                <a:gd name="connsiteY50" fmla="*/ 1038225 h 1059392"/>
                <a:gd name="connsiteX51" fmla="*/ 1066271 w 1335617"/>
                <a:gd name="connsiteY51" fmla="*/ 1047750 h 1059392"/>
                <a:gd name="connsiteX52" fmla="*/ 1129771 w 1335617"/>
                <a:gd name="connsiteY52" fmla="*/ 968375 h 1059392"/>
                <a:gd name="connsiteX53" fmla="*/ 1164696 w 1335617"/>
                <a:gd name="connsiteY53" fmla="*/ 933450 h 1059392"/>
                <a:gd name="connsiteX54" fmla="*/ 1171046 w 1335617"/>
                <a:gd name="connsiteY54" fmla="*/ 873125 h 1059392"/>
                <a:gd name="connsiteX55" fmla="*/ 1199621 w 1335617"/>
                <a:gd name="connsiteY55" fmla="*/ 850900 h 1059392"/>
                <a:gd name="connsiteX56" fmla="*/ 1244071 w 1335617"/>
                <a:gd name="connsiteY56" fmla="*/ 876300 h 1059392"/>
                <a:gd name="connsiteX57" fmla="*/ 1291696 w 1335617"/>
                <a:gd name="connsiteY57" fmla="*/ 866775 h 1059392"/>
                <a:gd name="connsiteX58" fmla="*/ 1298046 w 1335617"/>
                <a:gd name="connsiteY58" fmla="*/ 831850 h 1059392"/>
                <a:gd name="connsiteX59" fmla="*/ 1332971 w 1335617"/>
                <a:gd name="connsiteY59" fmla="*/ 803275 h 1059392"/>
                <a:gd name="connsiteX60" fmla="*/ 1313921 w 1335617"/>
                <a:gd name="connsiteY60" fmla="*/ 758825 h 1059392"/>
                <a:gd name="connsiteX61" fmla="*/ 1313921 w 1335617"/>
                <a:gd name="connsiteY61" fmla="*/ 733425 h 1059392"/>
                <a:gd name="connsiteX62" fmla="*/ 1275821 w 1335617"/>
                <a:gd name="connsiteY62" fmla="*/ 714375 h 1059392"/>
                <a:gd name="connsiteX63" fmla="*/ 1278996 w 1335617"/>
                <a:gd name="connsiteY63" fmla="*/ 676275 h 1059392"/>
                <a:gd name="connsiteX64" fmla="*/ 1247246 w 1335617"/>
                <a:gd name="connsiteY64" fmla="*/ 619125 h 1059392"/>
                <a:gd name="connsiteX65" fmla="*/ 1247246 w 1335617"/>
                <a:gd name="connsiteY65" fmla="*/ 565150 h 1059392"/>
                <a:gd name="connsiteX66" fmla="*/ 1209146 w 1335617"/>
                <a:gd name="connsiteY66" fmla="*/ 514350 h 1059392"/>
                <a:gd name="connsiteX67" fmla="*/ 1202796 w 1335617"/>
                <a:gd name="connsiteY67" fmla="*/ 466725 h 1059392"/>
                <a:gd name="connsiteX68" fmla="*/ 1164696 w 1335617"/>
                <a:gd name="connsiteY68" fmla="*/ 463550 h 1059392"/>
                <a:gd name="connsiteX69" fmla="*/ 1174221 w 1335617"/>
                <a:gd name="connsiteY69" fmla="*/ 434975 h 1059392"/>
                <a:gd name="connsiteX70" fmla="*/ 1101196 w 1335617"/>
                <a:gd name="connsiteY70" fmla="*/ 304800 h 1059392"/>
                <a:gd name="connsiteX71" fmla="*/ 1123421 w 1335617"/>
                <a:gd name="connsiteY71" fmla="*/ 231775 h 1059392"/>
                <a:gd name="connsiteX72" fmla="*/ 1123421 w 1335617"/>
                <a:gd name="connsiteY72" fmla="*/ 206375 h 1059392"/>
                <a:gd name="connsiteX73" fmla="*/ 1085321 w 1335617"/>
                <a:gd name="connsiteY73" fmla="*/ 228600 h 1059392"/>
                <a:gd name="connsiteX74" fmla="*/ 1034521 w 1335617"/>
                <a:gd name="connsiteY74" fmla="*/ 206375 h 1059392"/>
                <a:gd name="connsiteX75" fmla="*/ 974196 w 1335617"/>
                <a:gd name="connsiteY75" fmla="*/ 203200 h 1059392"/>
                <a:gd name="connsiteX76" fmla="*/ 983721 w 1335617"/>
                <a:gd name="connsiteY76" fmla="*/ 133350 h 1059392"/>
                <a:gd name="connsiteX77" fmla="*/ 910696 w 1335617"/>
                <a:gd name="connsiteY77" fmla="*/ 149225 h 1059392"/>
                <a:gd name="connsiteX78" fmla="*/ 859896 w 1335617"/>
                <a:gd name="connsiteY78" fmla="*/ 139700 h 1059392"/>
                <a:gd name="connsiteX79" fmla="*/ 831321 w 1335617"/>
                <a:gd name="connsiteY79" fmla="*/ 168275 h 1059392"/>
                <a:gd name="connsiteX80" fmla="*/ 770996 w 1335617"/>
                <a:gd name="connsiteY80" fmla="*/ 187325 h 1059392"/>
                <a:gd name="connsiteX81" fmla="*/ 739246 w 1335617"/>
                <a:gd name="connsiteY81" fmla="*/ 155575 h 1059392"/>
                <a:gd name="connsiteX82" fmla="*/ 685271 w 1335617"/>
                <a:gd name="connsiteY82" fmla="*/ 155575 h 1059392"/>
                <a:gd name="connsiteX83" fmla="*/ 666221 w 1335617"/>
                <a:gd name="connsiteY83" fmla="*/ 139700 h 1059392"/>
                <a:gd name="connsiteX84" fmla="*/ 602721 w 1335617"/>
                <a:gd name="connsiteY84" fmla="*/ 203200 h 1059392"/>
                <a:gd name="connsiteX85" fmla="*/ 555096 w 1335617"/>
                <a:gd name="connsiteY85" fmla="*/ 225425 h 1059392"/>
                <a:gd name="connsiteX86" fmla="*/ 526521 w 1335617"/>
                <a:gd name="connsiteY86" fmla="*/ 114300 h 1059392"/>
                <a:gd name="connsiteX87" fmla="*/ 434446 w 1335617"/>
                <a:gd name="connsiteY87" fmla="*/ 107950 h 1059392"/>
                <a:gd name="connsiteX88" fmla="*/ 361421 w 1335617"/>
                <a:gd name="connsiteY88" fmla="*/ 60325 h 1059392"/>
                <a:gd name="connsiteX89" fmla="*/ 288396 w 1335617"/>
                <a:gd name="connsiteY89" fmla="*/ 47625 h 1059392"/>
                <a:gd name="connsiteX90" fmla="*/ 266171 w 1335617"/>
                <a:gd name="connsiteY90" fmla="*/ 9525 h 1059392"/>
                <a:gd name="connsiteX91" fmla="*/ 215371 w 1335617"/>
                <a:gd name="connsiteY91" fmla="*/ 25400 h 1059392"/>
                <a:gd name="connsiteX92" fmla="*/ 180446 w 1335617"/>
                <a:gd name="connsiteY92" fmla="*/ 0 h 1059392"/>
                <a:gd name="connsiteX93" fmla="*/ 167746 w 1335617"/>
                <a:gd name="connsiteY93" fmla="*/ 25400 h 1059392"/>
                <a:gd name="connsiteX94" fmla="*/ 135996 w 1335617"/>
                <a:gd name="connsiteY94" fmla="*/ 28575 h 1059392"/>
                <a:gd name="connsiteX95" fmla="*/ 129646 w 1335617"/>
                <a:gd name="connsiteY95" fmla="*/ 79375 h 1059392"/>
                <a:gd name="connsiteX96" fmla="*/ 85196 w 1335617"/>
                <a:gd name="connsiteY96" fmla="*/ 63500 h 1059392"/>
                <a:gd name="connsiteX97" fmla="*/ 50271 w 1335617"/>
                <a:gd name="connsiteY97" fmla="*/ 101600 h 1059392"/>
                <a:gd name="connsiteX98" fmla="*/ 2646 w 1335617"/>
                <a:gd name="connsiteY98" fmla="*/ 161925 h 105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335617" h="1059392">
                  <a:moveTo>
                    <a:pt x="2646" y="161925"/>
                  </a:moveTo>
                  <a:cubicBezTo>
                    <a:pt x="5292" y="184679"/>
                    <a:pt x="51859" y="228071"/>
                    <a:pt x="66146" y="238125"/>
                  </a:cubicBezTo>
                  <a:cubicBezTo>
                    <a:pt x="80433" y="248179"/>
                    <a:pt x="76729" y="215900"/>
                    <a:pt x="88371" y="222250"/>
                  </a:cubicBezTo>
                  <a:cubicBezTo>
                    <a:pt x="100013" y="228600"/>
                    <a:pt x="135996" y="261408"/>
                    <a:pt x="135996" y="276225"/>
                  </a:cubicBezTo>
                  <a:cubicBezTo>
                    <a:pt x="135996" y="291042"/>
                    <a:pt x="96838" y="301096"/>
                    <a:pt x="88371" y="311150"/>
                  </a:cubicBezTo>
                  <a:cubicBezTo>
                    <a:pt x="79904" y="321204"/>
                    <a:pt x="78846" y="330729"/>
                    <a:pt x="85196" y="336550"/>
                  </a:cubicBezTo>
                  <a:cubicBezTo>
                    <a:pt x="91546" y="342371"/>
                    <a:pt x="116946" y="337608"/>
                    <a:pt x="126471" y="346075"/>
                  </a:cubicBezTo>
                  <a:cubicBezTo>
                    <a:pt x="135996" y="354542"/>
                    <a:pt x="138642" y="377296"/>
                    <a:pt x="142346" y="387350"/>
                  </a:cubicBezTo>
                  <a:cubicBezTo>
                    <a:pt x="146050" y="397404"/>
                    <a:pt x="144992" y="400579"/>
                    <a:pt x="148696" y="406400"/>
                  </a:cubicBezTo>
                  <a:cubicBezTo>
                    <a:pt x="152400" y="412221"/>
                    <a:pt x="164042" y="410104"/>
                    <a:pt x="164571" y="422275"/>
                  </a:cubicBezTo>
                  <a:cubicBezTo>
                    <a:pt x="165100" y="434446"/>
                    <a:pt x="159279" y="469900"/>
                    <a:pt x="151871" y="479425"/>
                  </a:cubicBezTo>
                  <a:cubicBezTo>
                    <a:pt x="144463" y="488950"/>
                    <a:pt x="122767" y="474133"/>
                    <a:pt x="120121" y="479425"/>
                  </a:cubicBezTo>
                  <a:cubicBezTo>
                    <a:pt x="117475" y="484717"/>
                    <a:pt x="134409" y="501650"/>
                    <a:pt x="135996" y="511175"/>
                  </a:cubicBezTo>
                  <a:cubicBezTo>
                    <a:pt x="137584" y="520700"/>
                    <a:pt x="124884" y="527579"/>
                    <a:pt x="129646" y="536575"/>
                  </a:cubicBezTo>
                  <a:cubicBezTo>
                    <a:pt x="134408" y="545571"/>
                    <a:pt x="156634" y="560388"/>
                    <a:pt x="164571" y="565150"/>
                  </a:cubicBezTo>
                  <a:cubicBezTo>
                    <a:pt x="172509" y="569913"/>
                    <a:pt x="169863" y="555625"/>
                    <a:pt x="177271" y="565150"/>
                  </a:cubicBezTo>
                  <a:cubicBezTo>
                    <a:pt x="184679" y="574675"/>
                    <a:pt x="201084" y="609071"/>
                    <a:pt x="209021" y="622300"/>
                  </a:cubicBezTo>
                  <a:cubicBezTo>
                    <a:pt x="216958" y="635529"/>
                    <a:pt x="216958" y="642937"/>
                    <a:pt x="224896" y="644525"/>
                  </a:cubicBezTo>
                  <a:cubicBezTo>
                    <a:pt x="232834" y="646113"/>
                    <a:pt x="247650" y="629179"/>
                    <a:pt x="256646" y="631825"/>
                  </a:cubicBezTo>
                  <a:cubicBezTo>
                    <a:pt x="265642" y="634471"/>
                    <a:pt x="268817" y="655638"/>
                    <a:pt x="278871" y="660400"/>
                  </a:cubicBezTo>
                  <a:cubicBezTo>
                    <a:pt x="288925" y="665163"/>
                    <a:pt x="307446" y="652463"/>
                    <a:pt x="316971" y="660400"/>
                  </a:cubicBezTo>
                  <a:cubicBezTo>
                    <a:pt x="326496" y="668337"/>
                    <a:pt x="331258" y="695325"/>
                    <a:pt x="336021" y="708025"/>
                  </a:cubicBezTo>
                  <a:cubicBezTo>
                    <a:pt x="340784" y="720725"/>
                    <a:pt x="344488" y="727075"/>
                    <a:pt x="345546" y="736600"/>
                  </a:cubicBezTo>
                  <a:cubicBezTo>
                    <a:pt x="346604" y="746125"/>
                    <a:pt x="346604" y="757767"/>
                    <a:pt x="342371" y="765175"/>
                  </a:cubicBezTo>
                  <a:cubicBezTo>
                    <a:pt x="338138" y="772583"/>
                    <a:pt x="318029" y="759883"/>
                    <a:pt x="320146" y="781050"/>
                  </a:cubicBezTo>
                  <a:cubicBezTo>
                    <a:pt x="322263" y="802217"/>
                    <a:pt x="349250" y="865187"/>
                    <a:pt x="355071" y="892175"/>
                  </a:cubicBezTo>
                  <a:cubicBezTo>
                    <a:pt x="360892" y="919163"/>
                    <a:pt x="351896" y="928158"/>
                    <a:pt x="355071" y="942975"/>
                  </a:cubicBezTo>
                  <a:cubicBezTo>
                    <a:pt x="358246" y="957792"/>
                    <a:pt x="370946" y="971550"/>
                    <a:pt x="374121" y="981075"/>
                  </a:cubicBezTo>
                  <a:cubicBezTo>
                    <a:pt x="377296" y="990600"/>
                    <a:pt x="367242" y="999067"/>
                    <a:pt x="374121" y="1000125"/>
                  </a:cubicBezTo>
                  <a:cubicBezTo>
                    <a:pt x="381000" y="1001183"/>
                    <a:pt x="406929" y="988483"/>
                    <a:pt x="415396" y="987425"/>
                  </a:cubicBezTo>
                  <a:cubicBezTo>
                    <a:pt x="423863" y="986367"/>
                    <a:pt x="420159" y="999067"/>
                    <a:pt x="424921" y="993775"/>
                  </a:cubicBezTo>
                  <a:cubicBezTo>
                    <a:pt x="429684" y="988483"/>
                    <a:pt x="430742" y="962025"/>
                    <a:pt x="443971" y="955675"/>
                  </a:cubicBezTo>
                  <a:cubicBezTo>
                    <a:pt x="457200" y="949325"/>
                    <a:pt x="483129" y="956733"/>
                    <a:pt x="504296" y="955675"/>
                  </a:cubicBezTo>
                  <a:cubicBezTo>
                    <a:pt x="525463" y="954617"/>
                    <a:pt x="555096" y="954617"/>
                    <a:pt x="570971" y="949325"/>
                  </a:cubicBezTo>
                  <a:cubicBezTo>
                    <a:pt x="586846" y="944033"/>
                    <a:pt x="586846" y="923925"/>
                    <a:pt x="599546" y="923925"/>
                  </a:cubicBezTo>
                  <a:cubicBezTo>
                    <a:pt x="612246" y="923925"/>
                    <a:pt x="629180" y="950383"/>
                    <a:pt x="647171" y="949325"/>
                  </a:cubicBezTo>
                  <a:cubicBezTo>
                    <a:pt x="665162" y="948267"/>
                    <a:pt x="697971" y="914929"/>
                    <a:pt x="707496" y="917575"/>
                  </a:cubicBezTo>
                  <a:cubicBezTo>
                    <a:pt x="717021" y="920221"/>
                    <a:pt x="696913" y="954617"/>
                    <a:pt x="704321" y="965200"/>
                  </a:cubicBezTo>
                  <a:cubicBezTo>
                    <a:pt x="711729" y="975783"/>
                    <a:pt x="735542" y="979488"/>
                    <a:pt x="751946" y="981075"/>
                  </a:cubicBezTo>
                  <a:cubicBezTo>
                    <a:pt x="768350" y="982662"/>
                    <a:pt x="788458" y="979488"/>
                    <a:pt x="802746" y="974725"/>
                  </a:cubicBezTo>
                  <a:cubicBezTo>
                    <a:pt x="817034" y="969962"/>
                    <a:pt x="826559" y="958321"/>
                    <a:pt x="837671" y="952500"/>
                  </a:cubicBezTo>
                  <a:cubicBezTo>
                    <a:pt x="848783" y="946679"/>
                    <a:pt x="857779" y="942975"/>
                    <a:pt x="869421" y="939800"/>
                  </a:cubicBezTo>
                  <a:cubicBezTo>
                    <a:pt x="881063" y="936625"/>
                    <a:pt x="897996" y="941917"/>
                    <a:pt x="907521" y="933450"/>
                  </a:cubicBezTo>
                  <a:cubicBezTo>
                    <a:pt x="917046" y="924983"/>
                    <a:pt x="917046" y="898525"/>
                    <a:pt x="926571" y="889000"/>
                  </a:cubicBezTo>
                  <a:cubicBezTo>
                    <a:pt x="936096" y="879475"/>
                    <a:pt x="949854" y="881592"/>
                    <a:pt x="964671" y="876300"/>
                  </a:cubicBezTo>
                  <a:cubicBezTo>
                    <a:pt x="979488" y="871008"/>
                    <a:pt x="1002242" y="855133"/>
                    <a:pt x="1015471" y="857250"/>
                  </a:cubicBezTo>
                  <a:cubicBezTo>
                    <a:pt x="1028700" y="859367"/>
                    <a:pt x="1045104" y="874183"/>
                    <a:pt x="1044046" y="889000"/>
                  </a:cubicBezTo>
                  <a:cubicBezTo>
                    <a:pt x="1042988" y="903817"/>
                    <a:pt x="1018117" y="931863"/>
                    <a:pt x="1009121" y="946150"/>
                  </a:cubicBezTo>
                  <a:cubicBezTo>
                    <a:pt x="1000125" y="960437"/>
                    <a:pt x="989013" y="964142"/>
                    <a:pt x="990071" y="974725"/>
                  </a:cubicBezTo>
                  <a:cubicBezTo>
                    <a:pt x="991129" y="985308"/>
                    <a:pt x="1007004" y="999067"/>
                    <a:pt x="1015471" y="1009650"/>
                  </a:cubicBezTo>
                  <a:cubicBezTo>
                    <a:pt x="1023938" y="1020233"/>
                    <a:pt x="1032404" y="1031875"/>
                    <a:pt x="1040871" y="1038225"/>
                  </a:cubicBezTo>
                  <a:cubicBezTo>
                    <a:pt x="1049338" y="1044575"/>
                    <a:pt x="1051455" y="1059392"/>
                    <a:pt x="1066271" y="1047750"/>
                  </a:cubicBezTo>
                  <a:cubicBezTo>
                    <a:pt x="1081087" y="1036108"/>
                    <a:pt x="1113367" y="987425"/>
                    <a:pt x="1129771" y="968375"/>
                  </a:cubicBezTo>
                  <a:cubicBezTo>
                    <a:pt x="1146175" y="949325"/>
                    <a:pt x="1157817" y="949325"/>
                    <a:pt x="1164696" y="933450"/>
                  </a:cubicBezTo>
                  <a:cubicBezTo>
                    <a:pt x="1171575" y="917575"/>
                    <a:pt x="1165225" y="886883"/>
                    <a:pt x="1171046" y="873125"/>
                  </a:cubicBezTo>
                  <a:cubicBezTo>
                    <a:pt x="1176867" y="859367"/>
                    <a:pt x="1187450" y="850371"/>
                    <a:pt x="1199621" y="850900"/>
                  </a:cubicBezTo>
                  <a:cubicBezTo>
                    <a:pt x="1211792" y="851429"/>
                    <a:pt x="1228725" y="873654"/>
                    <a:pt x="1244071" y="876300"/>
                  </a:cubicBezTo>
                  <a:cubicBezTo>
                    <a:pt x="1259417" y="878946"/>
                    <a:pt x="1282700" y="874183"/>
                    <a:pt x="1291696" y="866775"/>
                  </a:cubicBezTo>
                  <a:cubicBezTo>
                    <a:pt x="1300692" y="859367"/>
                    <a:pt x="1291167" y="842433"/>
                    <a:pt x="1298046" y="831850"/>
                  </a:cubicBezTo>
                  <a:cubicBezTo>
                    <a:pt x="1304925" y="821267"/>
                    <a:pt x="1330325" y="815446"/>
                    <a:pt x="1332971" y="803275"/>
                  </a:cubicBezTo>
                  <a:cubicBezTo>
                    <a:pt x="1335617" y="791104"/>
                    <a:pt x="1317096" y="770467"/>
                    <a:pt x="1313921" y="758825"/>
                  </a:cubicBezTo>
                  <a:cubicBezTo>
                    <a:pt x="1310746" y="747183"/>
                    <a:pt x="1320271" y="740833"/>
                    <a:pt x="1313921" y="733425"/>
                  </a:cubicBezTo>
                  <a:cubicBezTo>
                    <a:pt x="1307571" y="726017"/>
                    <a:pt x="1281642" y="723900"/>
                    <a:pt x="1275821" y="714375"/>
                  </a:cubicBezTo>
                  <a:cubicBezTo>
                    <a:pt x="1270000" y="704850"/>
                    <a:pt x="1283758" y="692150"/>
                    <a:pt x="1278996" y="676275"/>
                  </a:cubicBezTo>
                  <a:cubicBezTo>
                    <a:pt x="1274234" y="660400"/>
                    <a:pt x="1252538" y="637646"/>
                    <a:pt x="1247246" y="619125"/>
                  </a:cubicBezTo>
                  <a:cubicBezTo>
                    <a:pt x="1241954" y="600604"/>
                    <a:pt x="1253596" y="582612"/>
                    <a:pt x="1247246" y="565150"/>
                  </a:cubicBezTo>
                  <a:cubicBezTo>
                    <a:pt x="1240896" y="547688"/>
                    <a:pt x="1216554" y="530754"/>
                    <a:pt x="1209146" y="514350"/>
                  </a:cubicBezTo>
                  <a:cubicBezTo>
                    <a:pt x="1201738" y="497946"/>
                    <a:pt x="1210204" y="475192"/>
                    <a:pt x="1202796" y="466725"/>
                  </a:cubicBezTo>
                  <a:cubicBezTo>
                    <a:pt x="1195388" y="458258"/>
                    <a:pt x="1169459" y="468842"/>
                    <a:pt x="1164696" y="463550"/>
                  </a:cubicBezTo>
                  <a:cubicBezTo>
                    <a:pt x="1159934" y="458258"/>
                    <a:pt x="1184804" y="461433"/>
                    <a:pt x="1174221" y="434975"/>
                  </a:cubicBezTo>
                  <a:cubicBezTo>
                    <a:pt x="1163638" y="408517"/>
                    <a:pt x="1109663" y="338667"/>
                    <a:pt x="1101196" y="304800"/>
                  </a:cubicBezTo>
                  <a:cubicBezTo>
                    <a:pt x="1092729" y="270933"/>
                    <a:pt x="1119717" y="248179"/>
                    <a:pt x="1123421" y="231775"/>
                  </a:cubicBezTo>
                  <a:cubicBezTo>
                    <a:pt x="1127125" y="215371"/>
                    <a:pt x="1129771" y="206904"/>
                    <a:pt x="1123421" y="206375"/>
                  </a:cubicBezTo>
                  <a:cubicBezTo>
                    <a:pt x="1117071" y="205846"/>
                    <a:pt x="1100138" y="228600"/>
                    <a:pt x="1085321" y="228600"/>
                  </a:cubicBezTo>
                  <a:cubicBezTo>
                    <a:pt x="1070504" y="228600"/>
                    <a:pt x="1053042" y="210608"/>
                    <a:pt x="1034521" y="206375"/>
                  </a:cubicBezTo>
                  <a:cubicBezTo>
                    <a:pt x="1016000" y="202142"/>
                    <a:pt x="982663" y="215371"/>
                    <a:pt x="974196" y="203200"/>
                  </a:cubicBezTo>
                  <a:cubicBezTo>
                    <a:pt x="965729" y="191029"/>
                    <a:pt x="994304" y="142346"/>
                    <a:pt x="983721" y="133350"/>
                  </a:cubicBezTo>
                  <a:cubicBezTo>
                    <a:pt x="973138" y="124354"/>
                    <a:pt x="931333" y="148167"/>
                    <a:pt x="910696" y="149225"/>
                  </a:cubicBezTo>
                  <a:cubicBezTo>
                    <a:pt x="890059" y="150283"/>
                    <a:pt x="873125" y="136525"/>
                    <a:pt x="859896" y="139700"/>
                  </a:cubicBezTo>
                  <a:cubicBezTo>
                    <a:pt x="846667" y="142875"/>
                    <a:pt x="846138" y="160338"/>
                    <a:pt x="831321" y="168275"/>
                  </a:cubicBezTo>
                  <a:cubicBezTo>
                    <a:pt x="816504" y="176213"/>
                    <a:pt x="786342" y="189442"/>
                    <a:pt x="770996" y="187325"/>
                  </a:cubicBezTo>
                  <a:cubicBezTo>
                    <a:pt x="755650" y="185208"/>
                    <a:pt x="753533" y="160867"/>
                    <a:pt x="739246" y="155575"/>
                  </a:cubicBezTo>
                  <a:cubicBezTo>
                    <a:pt x="724959" y="150283"/>
                    <a:pt x="697442" y="158221"/>
                    <a:pt x="685271" y="155575"/>
                  </a:cubicBezTo>
                  <a:cubicBezTo>
                    <a:pt x="673100" y="152929"/>
                    <a:pt x="679979" y="131763"/>
                    <a:pt x="666221" y="139700"/>
                  </a:cubicBezTo>
                  <a:cubicBezTo>
                    <a:pt x="652463" y="147638"/>
                    <a:pt x="621242" y="188913"/>
                    <a:pt x="602721" y="203200"/>
                  </a:cubicBezTo>
                  <a:cubicBezTo>
                    <a:pt x="584200" y="217487"/>
                    <a:pt x="567796" y="240242"/>
                    <a:pt x="555096" y="225425"/>
                  </a:cubicBezTo>
                  <a:cubicBezTo>
                    <a:pt x="542396" y="210608"/>
                    <a:pt x="546629" y="133879"/>
                    <a:pt x="526521" y="114300"/>
                  </a:cubicBezTo>
                  <a:cubicBezTo>
                    <a:pt x="506413" y="94721"/>
                    <a:pt x="461963" y="116946"/>
                    <a:pt x="434446" y="107950"/>
                  </a:cubicBezTo>
                  <a:cubicBezTo>
                    <a:pt x="406929" y="98954"/>
                    <a:pt x="385763" y="70379"/>
                    <a:pt x="361421" y="60325"/>
                  </a:cubicBezTo>
                  <a:cubicBezTo>
                    <a:pt x="337079" y="50271"/>
                    <a:pt x="304271" y="56092"/>
                    <a:pt x="288396" y="47625"/>
                  </a:cubicBezTo>
                  <a:cubicBezTo>
                    <a:pt x="272521" y="39158"/>
                    <a:pt x="278342" y="13229"/>
                    <a:pt x="266171" y="9525"/>
                  </a:cubicBezTo>
                  <a:cubicBezTo>
                    <a:pt x="254000" y="5821"/>
                    <a:pt x="229658" y="26987"/>
                    <a:pt x="215371" y="25400"/>
                  </a:cubicBezTo>
                  <a:cubicBezTo>
                    <a:pt x="201084" y="23813"/>
                    <a:pt x="188383" y="0"/>
                    <a:pt x="180446" y="0"/>
                  </a:cubicBezTo>
                  <a:cubicBezTo>
                    <a:pt x="172509" y="0"/>
                    <a:pt x="175154" y="20638"/>
                    <a:pt x="167746" y="25400"/>
                  </a:cubicBezTo>
                  <a:cubicBezTo>
                    <a:pt x="160338" y="30163"/>
                    <a:pt x="142346" y="19579"/>
                    <a:pt x="135996" y="28575"/>
                  </a:cubicBezTo>
                  <a:cubicBezTo>
                    <a:pt x="129646" y="37571"/>
                    <a:pt x="138113" y="73554"/>
                    <a:pt x="129646" y="79375"/>
                  </a:cubicBezTo>
                  <a:cubicBezTo>
                    <a:pt x="121179" y="85196"/>
                    <a:pt x="98425" y="59796"/>
                    <a:pt x="85196" y="63500"/>
                  </a:cubicBezTo>
                  <a:cubicBezTo>
                    <a:pt x="71967" y="67204"/>
                    <a:pt x="64559" y="93133"/>
                    <a:pt x="50271" y="101600"/>
                  </a:cubicBezTo>
                  <a:cubicBezTo>
                    <a:pt x="35983" y="110067"/>
                    <a:pt x="0" y="139171"/>
                    <a:pt x="2646" y="16192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5007767" y="3858307"/>
              <a:ext cx="919300" cy="1116921"/>
            </a:xfrm>
            <a:custGeom>
              <a:avLst/>
              <a:gdLst>
                <a:gd name="connsiteX0" fmla="*/ 322262 w 902758"/>
                <a:gd name="connsiteY0" fmla="*/ 64558 h 1031875"/>
                <a:gd name="connsiteX1" fmla="*/ 350837 w 902758"/>
                <a:gd name="connsiteY1" fmla="*/ 115358 h 1031875"/>
                <a:gd name="connsiteX2" fmla="*/ 360362 w 902758"/>
                <a:gd name="connsiteY2" fmla="*/ 128058 h 1031875"/>
                <a:gd name="connsiteX3" fmla="*/ 354012 w 902758"/>
                <a:gd name="connsiteY3" fmla="*/ 150283 h 1031875"/>
                <a:gd name="connsiteX4" fmla="*/ 388937 w 902758"/>
                <a:gd name="connsiteY4" fmla="*/ 162983 h 1031875"/>
                <a:gd name="connsiteX5" fmla="*/ 363537 w 902758"/>
                <a:gd name="connsiteY5" fmla="*/ 204258 h 1031875"/>
                <a:gd name="connsiteX6" fmla="*/ 338137 w 902758"/>
                <a:gd name="connsiteY6" fmla="*/ 220133 h 1031875"/>
                <a:gd name="connsiteX7" fmla="*/ 334962 w 902758"/>
                <a:gd name="connsiteY7" fmla="*/ 248708 h 1031875"/>
                <a:gd name="connsiteX8" fmla="*/ 296862 w 902758"/>
                <a:gd name="connsiteY8" fmla="*/ 242358 h 1031875"/>
                <a:gd name="connsiteX9" fmla="*/ 265112 w 902758"/>
                <a:gd name="connsiteY9" fmla="*/ 245533 h 1031875"/>
                <a:gd name="connsiteX10" fmla="*/ 230187 w 902758"/>
                <a:gd name="connsiteY10" fmla="*/ 232833 h 1031875"/>
                <a:gd name="connsiteX11" fmla="*/ 207962 w 902758"/>
                <a:gd name="connsiteY11" fmla="*/ 267758 h 1031875"/>
                <a:gd name="connsiteX12" fmla="*/ 207962 w 902758"/>
                <a:gd name="connsiteY12" fmla="*/ 305858 h 1031875"/>
                <a:gd name="connsiteX13" fmla="*/ 166687 w 902758"/>
                <a:gd name="connsiteY13" fmla="*/ 353483 h 1031875"/>
                <a:gd name="connsiteX14" fmla="*/ 96837 w 902758"/>
                <a:gd name="connsiteY14" fmla="*/ 420158 h 1031875"/>
                <a:gd name="connsiteX15" fmla="*/ 84137 w 902758"/>
                <a:gd name="connsiteY15" fmla="*/ 455083 h 1031875"/>
                <a:gd name="connsiteX16" fmla="*/ 65087 w 902758"/>
                <a:gd name="connsiteY16" fmla="*/ 505883 h 1031875"/>
                <a:gd name="connsiteX17" fmla="*/ 30162 w 902758"/>
                <a:gd name="connsiteY17" fmla="*/ 509058 h 1031875"/>
                <a:gd name="connsiteX18" fmla="*/ 7937 w 902758"/>
                <a:gd name="connsiteY18" fmla="*/ 547158 h 1031875"/>
                <a:gd name="connsiteX19" fmla="*/ 26987 w 902758"/>
                <a:gd name="connsiteY19" fmla="*/ 572558 h 1031875"/>
                <a:gd name="connsiteX20" fmla="*/ 14287 w 902758"/>
                <a:gd name="connsiteY20" fmla="*/ 632883 h 1031875"/>
                <a:gd name="connsiteX21" fmla="*/ 4762 w 902758"/>
                <a:gd name="connsiteY21" fmla="*/ 658283 h 1031875"/>
                <a:gd name="connsiteX22" fmla="*/ 42862 w 902758"/>
                <a:gd name="connsiteY22" fmla="*/ 702733 h 1031875"/>
                <a:gd name="connsiteX23" fmla="*/ 61912 w 902758"/>
                <a:gd name="connsiteY23" fmla="*/ 721783 h 1031875"/>
                <a:gd name="connsiteX24" fmla="*/ 52387 w 902758"/>
                <a:gd name="connsiteY24" fmla="*/ 766233 h 1031875"/>
                <a:gd name="connsiteX25" fmla="*/ 58737 w 902758"/>
                <a:gd name="connsiteY25" fmla="*/ 791633 h 1031875"/>
                <a:gd name="connsiteX26" fmla="*/ 87312 w 902758"/>
                <a:gd name="connsiteY26" fmla="*/ 797983 h 1031875"/>
                <a:gd name="connsiteX27" fmla="*/ 109537 w 902758"/>
                <a:gd name="connsiteY27" fmla="*/ 813858 h 1031875"/>
                <a:gd name="connsiteX28" fmla="*/ 141287 w 902758"/>
                <a:gd name="connsiteY28" fmla="*/ 839258 h 1031875"/>
                <a:gd name="connsiteX29" fmla="*/ 150812 w 902758"/>
                <a:gd name="connsiteY29" fmla="*/ 864658 h 1031875"/>
                <a:gd name="connsiteX30" fmla="*/ 179387 w 902758"/>
                <a:gd name="connsiteY30" fmla="*/ 877358 h 1031875"/>
                <a:gd name="connsiteX31" fmla="*/ 204787 w 902758"/>
                <a:gd name="connsiteY31" fmla="*/ 909108 h 1031875"/>
                <a:gd name="connsiteX32" fmla="*/ 271462 w 902758"/>
                <a:gd name="connsiteY32" fmla="*/ 921808 h 1031875"/>
                <a:gd name="connsiteX33" fmla="*/ 280987 w 902758"/>
                <a:gd name="connsiteY33" fmla="*/ 912283 h 1031875"/>
                <a:gd name="connsiteX34" fmla="*/ 296862 w 902758"/>
                <a:gd name="connsiteY34" fmla="*/ 874183 h 1031875"/>
                <a:gd name="connsiteX35" fmla="*/ 341312 w 902758"/>
                <a:gd name="connsiteY35" fmla="*/ 848783 h 1031875"/>
                <a:gd name="connsiteX36" fmla="*/ 363537 w 902758"/>
                <a:gd name="connsiteY36" fmla="*/ 867833 h 1031875"/>
                <a:gd name="connsiteX37" fmla="*/ 401637 w 902758"/>
                <a:gd name="connsiteY37" fmla="*/ 902758 h 1031875"/>
                <a:gd name="connsiteX38" fmla="*/ 423862 w 902758"/>
                <a:gd name="connsiteY38" fmla="*/ 886883 h 1031875"/>
                <a:gd name="connsiteX39" fmla="*/ 427037 w 902758"/>
                <a:gd name="connsiteY39" fmla="*/ 855133 h 1031875"/>
                <a:gd name="connsiteX40" fmla="*/ 449262 w 902758"/>
                <a:gd name="connsiteY40" fmla="*/ 864658 h 1031875"/>
                <a:gd name="connsiteX41" fmla="*/ 461962 w 902758"/>
                <a:gd name="connsiteY41" fmla="*/ 890058 h 1031875"/>
                <a:gd name="connsiteX42" fmla="*/ 487362 w 902758"/>
                <a:gd name="connsiteY42" fmla="*/ 890058 h 1031875"/>
                <a:gd name="connsiteX43" fmla="*/ 481012 w 902758"/>
                <a:gd name="connsiteY43" fmla="*/ 915458 h 1031875"/>
                <a:gd name="connsiteX44" fmla="*/ 474662 w 902758"/>
                <a:gd name="connsiteY44" fmla="*/ 950383 h 1031875"/>
                <a:gd name="connsiteX45" fmla="*/ 496887 w 902758"/>
                <a:gd name="connsiteY45" fmla="*/ 978958 h 1031875"/>
                <a:gd name="connsiteX46" fmla="*/ 468312 w 902758"/>
                <a:gd name="connsiteY46" fmla="*/ 1001183 h 1031875"/>
                <a:gd name="connsiteX47" fmla="*/ 496887 w 902758"/>
                <a:gd name="connsiteY47" fmla="*/ 1029758 h 1031875"/>
                <a:gd name="connsiteX48" fmla="*/ 544512 w 902758"/>
                <a:gd name="connsiteY48" fmla="*/ 1013883 h 1031875"/>
                <a:gd name="connsiteX49" fmla="*/ 627062 w 902758"/>
                <a:gd name="connsiteY49" fmla="*/ 1013883 h 1031875"/>
                <a:gd name="connsiteX50" fmla="*/ 684212 w 902758"/>
                <a:gd name="connsiteY50" fmla="*/ 934508 h 1031875"/>
                <a:gd name="connsiteX51" fmla="*/ 655637 w 902758"/>
                <a:gd name="connsiteY51" fmla="*/ 905933 h 1031875"/>
                <a:gd name="connsiteX52" fmla="*/ 639762 w 902758"/>
                <a:gd name="connsiteY52" fmla="*/ 858308 h 1031875"/>
                <a:gd name="connsiteX53" fmla="*/ 652462 w 902758"/>
                <a:gd name="connsiteY53" fmla="*/ 813858 h 1031875"/>
                <a:gd name="connsiteX54" fmla="*/ 687387 w 902758"/>
                <a:gd name="connsiteY54" fmla="*/ 794808 h 1031875"/>
                <a:gd name="connsiteX55" fmla="*/ 719137 w 902758"/>
                <a:gd name="connsiteY55" fmla="*/ 794808 h 1031875"/>
                <a:gd name="connsiteX56" fmla="*/ 763587 w 902758"/>
                <a:gd name="connsiteY56" fmla="*/ 797983 h 1031875"/>
                <a:gd name="connsiteX57" fmla="*/ 795337 w 902758"/>
                <a:gd name="connsiteY57" fmla="*/ 813858 h 1031875"/>
                <a:gd name="connsiteX58" fmla="*/ 817562 w 902758"/>
                <a:gd name="connsiteY58" fmla="*/ 832908 h 1031875"/>
                <a:gd name="connsiteX59" fmla="*/ 862012 w 902758"/>
                <a:gd name="connsiteY59" fmla="*/ 810683 h 1031875"/>
                <a:gd name="connsiteX60" fmla="*/ 865187 w 902758"/>
                <a:gd name="connsiteY60" fmla="*/ 728133 h 1031875"/>
                <a:gd name="connsiteX61" fmla="*/ 836612 w 902758"/>
                <a:gd name="connsiteY61" fmla="*/ 699558 h 1031875"/>
                <a:gd name="connsiteX62" fmla="*/ 842962 w 902758"/>
                <a:gd name="connsiteY62" fmla="*/ 629708 h 1031875"/>
                <a:gd name="connsiteX63" fmla="*/ 785812 w 902758"/>
                <a:gd name="connsiteY63" fmla="*/ 613833 h 1031875"/>
                <a:gd name="connsiteX64" fmla="*/ 763587 w 902758"/>
                <a:gd name="connsiteY64" fmla="*/ 591608 h 1031875"/>
                <a:gd name="connsiteX65" fmla="*/ 833437 w 902758"/>
                <a:gd name="connsiteY65" fmla="*/ 569383 h 1031875"/>
                <a:gd name="connsiteX66" fmla="*/ 817562 w 902758"/>
                <a:gd name="connsiteY66" fmla="*/ 534458 h 1031875"/>
                <a:gd name="connsiteX67" fmla="*/ 893762 w 902758"/>
                <a:gd name="connsiteY67" fmla="*/ 499533 h 1031875"/>
                <a:gd name="connsiteX68" fmla="*/ 871537 w 902758"/>
                <a:gd name="connsiteY68" fmla="*/ 445558 h 1031875"/>
                <a:gd name="connsiteX69" fmla="*/ 884237 w 902758"/>
                <a:gd name="connsiteY69" fmla="*/ 369358 h 1031875"/>
                <a:gd name="connsiteX70" fmla="*/ 833437 w 902758"/>
                <a:gd name="connsiteY70" fmla="*/ 359833 h 1031875"/>
                <a:gd name="connsiteX71" fmla="*/ 814387 w 902758"/>
                <a:gd name="connsiteY71" fmla="*/ 340783 h 1031875"/>
                <a:gd name="connsiteX72" fmla="*/ 836612 w 902758"/>
                <a:gd name="connsiteY72" fmla="*/ 286808 h 1031875"/>
                <a:gd name="connsiteX73" fmla="*/ 846137 w 902758"/>
                <a:gd name="connsiteY73" fmla="*/ 251883 h 1031875"/>
                <a:gd name="connsiteX74" fmla="*/ 808037 w 902758"/>
                <a:gd name="connsiteY74" fmla="*/ 201083 h 1031875"/>
                <a:gd name="connsiteX75" fmla="*/ 766762 w 902758"/>
                <a:gd name="connsiteY75" fmla="*/ 185208 h 1031875"/>
                <a:gd name="connsiteX76" fmla="*/ 773112 w 902758"/>
                <a:gd name="connsiteY76" fmla="*/ 213783 h 1031875"/>
                <a:gd name="connsiteX77" fmla="*/ 712787 w 902758"/>
                <a:gd name="connsiteY77" fmla="*/ 191558 h 1031875"/>
                <a:gd name="connsiteX78" fmla="*/ 674687 w 902758"/>
                <a:gd name="connsiteY78" fmla="*/ 220133 h 1031875"/>
                <a:gd name="connsiteX79" fmla="*/ 674687 w 902758"/>
                <a:gd name="connsiteY79" fmla="*/ 175683 h 1031875"/>
                <a:gd name="connsiteX80" fmla="*/ 617537 w 902758"/>
                <a:gd name="connsiteY80" fmla="*/ 153458 h 1031875"/>
                <a:gd name="connsiteX81" fmla="*/ 611187 w 902758"/>
                <a:gd name="connsiteY81" fmla="*/ 159808 h 1031875"/>
                <a:gd name="connsiteX82" fmla="*/ 585787 w 902758"/>
                <a:gd name="connsiteY82" fmla="*/ 134408 h 1031875"/>
                <a:gd name="connsiteX83" fmla="*/ 538162 w 902758"/>
                <a:gd name="connsiteY83" fmla="*/ 131233 h 1031875"/>
                <a:gd name="connsiteX84" fmla="*/ 522287 w 902758"/>
                <a:gd name="connsiteY84" fmla="*/ 118533 h 1031875"/>
                <a:gd name="connsiteX85" fmla="*/ 544512 w 902758"/>
                <a:gd name="connsiteY85" fmla="*/ 39158 h 1031875"/>
                <a:gd name="connsiteX86" fmla="*/ 490537 w 902758"/>
                <a:gd name="connsiteY86" fmla="*/ 16933 h 1031875"/>
                <a:gd name="connsiteX87" fmla="*/ 376237 w 902758"/>
                <a:gd name="connsiteY87" fmla="*/ 4233 h 1031875"/>
                <a:gd name="connsiteX88" fmla="*/ 322262 w 902758"/>
                <a:gd name="connsiteY88" fmla="*/ 64558 h 103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02758" h="1031875">
                  <a:moveTo>
                    <a:pt x="322262" y="64558"/>
                  </a:moveTo>
                  <a:cubicBezTo>
                    <a:pt x="318029" y="83079"/>
                    <a:pt x="344487" y="104775"/>
                    <a:pt x="350837" y="115358"/>
                  </a:cubicBezTo>
                  <a:cubicBezTo>
                    <a:pt x="357187" y="125941"/>
                    <a:pt x="359833" y="122237"/>
                    <a:pt x="360362" y="128058"/>
                  </a:cubicBezTo>
                  <a:cubicBezTo>
                    <a:pt x="360891" y="133879"/>
                    <a:pt x="349250" y="144462"/>
                    <a:pt x="354012" y="150283"/>
                  </a:cubicBezTo>
                  <a:cubicBezTo>
                    <a:pt x="358774" y="156104"/>
                    <a:pt x="387350" y="153987"/>
                    <a:pt x="388937" y="162983"/>
                  </a:cubicBezTo>
                  <a:cubicBezTo>
                    <a:pt x="390524" y="171979"/>
                    <a:pt x="372004" y="194733"/>
                    <a:pt x="363537" y="204258"/>
                  </a:cubicBezTo>
                  <a:cubicBezTo>
                    <a:pt x="355070" y="213783"/>
                    <a:pt x="342900" y="212725"/>
                    <a:pt x="338137" y="220133"/>
                  </a:cubicBezTo>
                  <a:cubicBezTo>
                    <a:pt x="333375" y="227541"/>
                    <a:pt x="341841" y="245004"/>
                    <a:pt x="334962" y="248708"/>
                  </a:cubicBezTo>
                  <a:cubicBezTo>
                    <a:pt x="328083" y="252412"/>
                    <a:pt x="308504" y="242887"/>
                    <a:pt x="296862" y="242358"/>
                  </a:cubicBezTo>
                  <a:cubicBezTo>
                    <a:pt x="285220" y="241829"/>
                    <a:pt x="276224" y="247120"/>
                    <a:pt x="265112" y="245533"/>
                  </a:cubicBezTo>
                  <a:cubicBezTo>
                    <a:pt x="254000" y="243946"/>
                    <a:pt x="239712" y="229129"/>
                    <a:pt x="230187" y="232833"/>
                  </a:cubicBezTo>
                  <a:cubicBezTo>
                    <a:pt x="220662" y="236537"/>
                    <a:pt x="211666" y="255587"/>
                    <a:pt x="207962" y="267758"/>
                  </a:cubicBezTo>
                  <a:cubicBezTo>
                    <a:pt x="204258" y="279929"/>
                    <a:pt x="214841" y="291571"/>
                    <a:pt x="207962" y="305858"/>
                  </a:cubicBezTo>
                  <a:cubicBezTo>
                    <a:pt x="201083" y="320146"/>
                    <a:pt x="185208" y="334433"/>
                    <a:pt x="166687" y="353483"/>
                  </a:cubicBezTo>
                  <a:cubicBezTo>
                    <a:pt x="148166" y="372533"/>
                    <a:pt x="110595" y="403225"/>
                    <a:pt x="96837" y="420158"/>
                  </a:cubicBezTo>
                  <a:cubicBezTo>
                    <a:pt x="83079" y="437091"/>
                    <a:pt x="89429" y="440796"/>
                    <a:pt x="84137" y="455083"/>
                  </a:cubicBezTo>
                  <a:cubicBezTo>
                    <a:pt x="78845" y="469370"/>
                    <a:pt x="74083" y="496887"/>
                    <a:pt x="65087" y="505883"/>
                  </a:cubicBezTo>
                  <a:cubicBezTo>
                    <a:pt x="56091" y="514879"/>
                    <a:pt x="39687" y="502179"/>
                    <a:pt x="30162" y="509058"/>
                  </a:cubicBezTo>
                  <a:cubicBezTo>
                    <a:pt x="20637" y="515937"/>
                    <a:pt x="8466" y="536575"/>
                    <a:pt x="7937" y="547158"/>
                  </a:cubicBezTo>
                  <a:cubicBezTo>
                    <a:pt x="7408" y="557741"/>
                    <a:pt x="25929" y="558271"/>
                    <a:pt x="26987" y="572558"/>
                  </a:cubicBezTo>
                  <a:cubicBezTo>
                    <a:pt x="28045" y="586845"/>
                    <a:pt x="17991" y="618596"/>
                    <a:pt x="14287" y="632883"/>
                  </a:cubicBezTo>
                  <a:cubicBezTo>
                    <a:pt x="10583" y="647170"/>
                    <a:pt x="0" y="646641"/>
                    <a:pt x="4762" y="658283"/>
                  </a:cubicBezTo>
                  <a:cubicBezTo>
                    <a:pt x="9524" y="669925"/>
                    <a:pt x="33337" y="692150"/>
                    <a:pt x="42862" y="702733"/>
                  </a:cubicBezTo>
                  <a:cubicBezTo>
                    <a:pt x="52387" y="713316"/>
                    <a:pt x="60325" y="711200"/>
                    <a:pt x="61912" y="721783"/>
                  </a:cubicBezTo>
                  <a:cubicBezTo>
                    <a:pt x="63500" y="732366"/>
                    <a:pt x="52916" y="754591"/>
                    <a:pt x="52387" y="766233"/>
                  </a:cubicBezTo>
                  <a:cubicBezTo>
                    <a:pt x="51858" y="777875"/>
                    <a:pt x="52916" y="786341"/>
                    <a:pt x="58737" y="791633"/>
                  </a:cubicBezTo>
                  <a:cubicBezTo>
                    <a:pt x="64558" y="796925"/>
                    <a:pt x="78845" y="794279"/>
                    <a:pt x="87312" y="797983"/>
                  </a:cubicBezTo>
                  <a:cubicBezTo>
                    <a:pt x="95779" y="801687"/>
                    <a:pt x="100541" y="806979"/>
                    <a:pt x="109537" y="813858"/>
                  </a:cubicBezTo>
                  <a:cubicBezTo>
                    <a:pt x="118533" y="820737"/>
                    <a:pt x="134408" y="830791"/>
                    <a:pt x="141287" y="839258"/>
                  </a:cubicBezTo>
                  <a:cubicBezTo>
                    <a:pt x="148166" y="847725"/>
                    <a:pt x="144462" y="858308"/>
                    <a:pt x="150812" y="864658"/>
                  </a:cubicBezTo>
                  <a:cubicBezTo>
                    <a:pt x="157162" y="871008"/>
                    <a:pt x="170391" y="869950"/>
                    <a:pt x="179387" y="877358"/>
                  </a:cubicBezTo>
                  <a:cubicBezTo>
                    <a:pt x="188383" y="884766"/>
                    <a:pt x="189441" y="901700"/>
                    <a:pt x="204787" y="909108"/>
                  </a:cubicBezTo>
                  <a:cubicBezTo>
                    <a:pt x="220133" y="916516"/>
                    <a:pt x="258762" y="921279"/>
                    <a:pt x="271462" y="921808"/>
                  </a:cubicBezTo>
                  <a:cubicBezTo>
                    <a:pt x="284162" y="922337"/>
                    <a:pt x="276754" y="920220"/>
                    <a:pt x="280987" y="912283"/>
                  </a:cubicBezTo>
                  <a:cubicBezTo>
                    <a:pt x="285220" y="904346"/>
                    <a:pt x="286808" y="884766"/>
                    <a:pt x="296862" y="874183"/>
                  </a:cubicBezTo>
                  <a:cubicBezTo>
                    <a:pt x="306916" y="863600"/>
                    <a:pt x="330200" y="849841"/>
                    <a:pt x="341312" y="848783"/>
                  </a:cubicBezTo>
                  <a:cubicBezTo>
                    <a:pt x="352424" y="847725"/>
                    <a:pt x="353483" y="858837"/>
                    <a:pt x="363537" y="867833"/>
                  </a:cubicBezTo>
                  <a:cubicBezTo>
                    <a:pt x="373591" y="876829"/>
                    <a:pt x="391583" y="899583"/>
                    <a:pt x="401637" y="902758"/>
                  </a:cubicBezTo>
                  <a:cubicBezTo>
                    <a:pt x="411691" y="905933"/>
                    <a:pt x="419629" y="894820"/>
                    <a:pt x="423862" y="886883"/>
                  </a:cubicBezTo>
                  <a:cubicBezTo>
                    <a:pt x="428095" y="878946"/>
                    <a:pt x="422804" y="858837"/>
                    <a:pt x="427037" y="855133"/>
                  </a:cubicBezTo>
                  <a:cubicBezTo>
                    <a:pt x="431270" y="851429"/>
                    <a:pt x="443441" y="858837"/>
                    <a:pt x="449262" y="864658"/>
                  </a:cubicBezTo>
                  <a:cubicBezTo>
                    <a:pt x="455083" y="870479"/>
                    <a:pt x="455612" y="885825"/>
                    <a:pt x="461962" y="890058"/>
                  </a:cubicBezTo>
                  <a:cubicBezTo>
                    <a:pt x="468312" y="894291"/>
                    <a:pt x="484187" y="885825"/>
                    <a:pt x="487362" y="890058"/>
                  </a:cubicBezTo>
                  <a:cubicBezTo>
                    <a:pt x="490537" y="894291"/>
                    <a:pt x="483129" y="905404"/>
                    <a:pt x="481012" y="915458"/>
                  </a:cubicBezTo>
                  <a:cubicBezTo>
                    <a:pt x="478895" y="925512"/>
                    <a:pt x="472016" y="939800"/>
                    <a:pt x="474662" y="950383"/>
                  </a:cubicBezTo>
                  <a:cubicBezTo>
                    <a:pt x="477308" y="960966"/>
                    <a:pt x="497945" y="970491"/>
                    <a:pt x="496887" y="978958"/>
                  </a:cubicBezTo>
                  <a:cubicBezTo>
                    <a:pt x="495829" y="987425"/>
                    <a:pt x="468312" y="992716"/>
                    <a:pt x="468312" y="1001183"/>
                  </a:cubicBezTo>
                  <a:cubicBezTo>
                    <a:pt x="468312" y="1009650"/>
                    <a:pt x="484187" y="1027641"/>
                    <a:pt x="496887" y="1029758"/>
                  </a:cubicBezTo>
                  <a:cubicBezTo>
                    <a:pt x="509587" y="1031875"/>
                    <a:pt x="522816" y="1016529"/>
                    <a:pt x="544512" y="1013883"/>
                  </a:cubicBezTo>
                  <a:cubicBezTo>
                    <a:pt x="566208" y="1011237"/>
                    <a:pt x="603779" y="1027112"/>
                    <a:pt x="627062" y="1013883"/>
                  </a:cubicBezTo>
                  <a:cubicBezTo>
                    <a:pt x="650345" y="1000654"/>
                    <a:pt x="679450" y="952500"/>
                    <a:pt x="684212" y="934508"/>
                  </a:cubicBezTo>
                  <a:cubicBezTo>
                    <a:pt x="688975" y="916516"/>
                    <a:pt x="663045" y="918633"/>
                    <a:pt x="655637" y="905933"/>
                  </a:cubicBezTo>
                  <a:cubicBezTo>
                    <a:pt x="648229" y="893233"/>
                    <a:pt x="640291" y="873654"/>
                    <a:pt x="639762" y="858308"/>
                  </a:cubicBezTo>
                  <a:cubicBezTo>
                    <a:pt x="639233" y="842962"/>
                    <a:pt x="644525" y="824441"/>
                    <a:pt x="652462" y="813858"/>
                  </a:cubicBezTo>
                  <a:cubicBezTo>
                    <a:pt x="660399" y="803275"/>
                    <a:pt x="676274" y="797983"/>
                    <a:pt x="687387" y="794808"/>
                  </a:cubicBezTo>
                  <a:cubicBezTo>
                    <a:pt x="698500" y="791633"/>
                    <a:pt x="706437" y="794279"/>
                    <a:pt x="719137" y="794808"/>
                  </a:cubicBezTo>
                  <a:cubicBezTo>
                    <a:pt x="731837" y="795337"/>
                    <a:pt x="750887" y="794808"/>
                    <a:pt x="763587" y="797983"/>
                  </a:cubicBezTo>
                  <a:cubicBezTo>
                    <a:pt x="776287" y="801158"/>
                    <a:pt x="786341" y="808037"/>
                    <a:pt x="795337" y="813858"/>
                  </a:cubicBezTo>
                  <a:cubicBezTo>
                    <a:pt x="804333" y="819679"/>
                    <a:pt x="806450" y="833437"/>
                    <a:pt x="817562" y="832908"/>
                  </a:cubicBezTo>
                  <a:cubicBezTo>
                    <a:pt x="828674" y="832379"/>
                    <a:pt x="854075" y="828145"/>
                    <a:pt x="862012" y="810683"/>
                  </a:cubicBezTo>
                  <a:cubicBezTo>
                    <a:pt x="869949" y="793221"/>
                    <a:pt x="869420" y="746654"/>
                    <a:pt x="865187" y="728133"/>
                  </a:cubicBezTo>
                  <a:cubicBezTo>
                    <a:pt x="860954" y="709612"/>
                    <a:pt x="840316" y="715962"/>
                    <a:pt x="836612" y="699558"/>
                  </a:cubicBezTo>
                  <a:cubicBezTo>
                    <a:pt x="832908" y="683154"/>
                    <a:pt x="851429" y="643996"/>
                    <a:pt x="842962" y="629708"/>
                  </a:cubicBezTo>
                  <a:cubicBezTo>
                    <a:pt x="834495" y="615420"/>
                    <a:pt x="799041" y="620183"/>
                    <a:pt x="785812" y="613833"/>
                  </a:cubicBezTo>
                  <a:cubicBezTo>
                    <a:pt x="772583" y="607483"/>
                    <a:pt x="755650" y="599016"/>
                    <a:pt x="763587" y="591608"/>
                  </a:cubicBezTo>
                  <a:cubicBezTo>
                    <a:pt x="771525" y="584200"/>
                    <a:pt x="824441" y="578908"/>
                    <a:pt x="833437" y="569383"/>
                  </a:cubicBezTo>
                  <a:cubicBezTo>
                    <a:pt x="842433" y="559858"/>
                    <a:pt x="807508" y="546100"/>
                    <a:pt x="817562" y="534458"/>
                  </a:cubicBezTo>
                  <a:cubicBezTo>
                    <a:pt x="827616" y="522816"/>
                    <a:pt x="884766" y="514350"/>
                    <a:pt x="893762" y="499533"/>
                  </a:cubicBezTo>
                  <a:cubicBezTo>
                    <a:pt x="902758" y="484716"/>
                    <a:pt x="873124" y="467254"/>
                    <a:pt x="871537" y="445558"/>
                  </a:cubicBezTo>
                  <a:cubicBezTo>
                    <a:pt x="869950" y="423862"/>
                    <a:pt x="890587" y="383646"/>
                    <a:pt x="884237" y="369358"/>
                  </a:cubicBezTo>
                  <a:cubicBezTo>
                    <a:pt x="877887" y="355070"/>
                    <a:pt x="845079" y="364595"/>
                    <a:pt x="833437" y="359833"/>
                  </a:cubicBezTo>
                  <a:cubicBezTo>
                    <a:pt x="821795" y="355071"/>
                    <a:pt x="813858" y="352954"/>
                    <a:pt x="814387" y="340783"/>
                  </a:cubicBezTo>
                  <a:cubicBezTo>
                    <a:pt x="814916" y="328612"/>
                    <a:pt x="831320" y="301625"/>
                    <a:pt x="836612" y="286808"/>
                  </a:cubicBezTo>
                  <a:cubicBezTo>
                    <a:pt x="841904" y="271991"/>
                    <a:pt x="850900" y="266171"/>
                    <a:pt x="846137" y="251883"/>
                  </a:cubicBezTo>
                  <a:cubicBezTo>
                    <a:pt x="841374" y="237595"/>
                    <a:pt x="821266" y="212195"/>
                    <a:pt x="808037" y="201083"/>
                  </a:cubicBezTo>
                  <a:cubicBezTo>
                    <a:pt x="794808" y="189971"/>
                    <a:pt x="772583" y="183091"/>
                    <a:pt x="766762" y="185208"/>
                  </a:cubicBezTo>
                  <a:cubicBezTo>
                    <a:pt x="760941" y="187325"/>
                    <a:pt x="782108" y="212725"/>
                    <a:pt x="773112" y="213783"/>
                  </a:cubicBezTo>
                  <a:cubicBezTo>
                    <a:pt x="764116" y="214841"/>
                    <a:pt x="729191" y="190500"/>
                    <a:pt x="712787" y="191558"/>
                  </a:cubicBezTo>
                  <a:cubicBezTo>
                    <a:pt x="696383" y="192616"/>
                    <a:pt x="681037" y="222779"/>
                    <a:pt x="674687" y="220133"/>
                  </a:cubicBezTo>
                  <a:cubicBezTo>
                    <a:pt x="668337" y="217487"/>
                    <a:pt x="684212" y="186796"/>
                    <a:pt x="674687" y="175683"/>
                  </a:cubicBezTo>
                  <a:cubicBezTo>
                    <a:pt x="665162" y="164571"/>
                    <a:pt x="628120" y="156104"/>
                    <a:pt x="617537" y="153458"/>
                  </a:cubicBezTo>
                  <a:cubicBezTo>
                    <a:pt x="606954" y="150812"/>
                    <a:pt x="616479" y="162983"/>
                    <a:pt x="611187" y="159808"/>
                  </a:cubicBezTo>
                  <a:cubicBezTo>
                    <a:pt x="605895" y="156633"/>
                    <a:pt x="597958" y="139170"/>
                    <a:pt x="585787" y="134408"/>
                  </a:cubicBezTo>
                  <a:cubicBezTo>
                    <a:pt x="573616" y="129646"/>
                    <a:pt x="548745" y="133879"/>
                    <a:pt x="538162" y="131233"/>
                  </a:cubicBezTo>
                  <a:cubicBezTo>
                    <a:pt x="527579" y="128587"/>
                    <a:pt x="521229" y="133879"/>
                    <a:pt x="522287" y="118533"/>
                  </a:cubicBezTo>
                  <a:cubicBezTo>
                    <a:pt x="523345" y="103187"/>
                    <a:pt x="549804" y="56091"/>
                    <a:pt x="544512" y="39158"/>
                  </a:cubicBezTo>
                  <a:cubicBezTo>
                    <a:pt x="539220" y="22225"/>
                    <a:pt x="518583" y="22754"/>
                    <a:pt x="490537" y="16933"/>
                  </a:cubicBezTo>
                  <a:cubicBezTo>
                    <a:pt x="462491" y="11112"/>
                    <a:pt x="396874" y="0"/>
                    <a:pt x="376237" y="4233"/>
                  </a:cubicBezTo>
                  <a:cubicBezTo>
                    <a:pt x="355600" y="8466"/>
                    <a:pt x="326495" y="46037"/>
                    <a:pt x="322262" y="64558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3769459" y="3337078"/>
              <a:ext cx="636397" cy="1074536"/>
            </a:xfrm>
            <a:custGeom>
              <a:avLst/>
              <a:gdLst>
                <a:gd name="connsiteX0" fmla="*/ 74612 w 624945"/>
                <a:gd name="connsiteY0" fmla="*/ 63500 h 992717"/>
                <a:gd name="connsiteX1" fmla="*/ 39687 w 624945"/>
                <a:gd name="connsiteY1" fmla="*/ 120650 h 992717"/>
                <a:gd name="connsiteX2" fmla="*/ 55562 w 624945"/>
                <a:gd name="connsiteY2" fmla="*/ 142875 h 992717"/>
                <a:gd name="connsiteX3" fmla="*/ 7937 w 624945"/>
                <a:gd name="connsiteY3" fmla="*/ 180975 h 992717"/>
                <a:gd name="connsiteX4" fmla="*/ 7937 w 624945"/>
                <a:gd name="connsiteY4" fmla="*/ 225425 h 992717"/>
                <a:gd name="connsiteX5" fmla="*/ 42862 w 624945"/>
                <a:gd name="connsiteY5" fmla="*/ 238125 h 992717"/>
                <a:gd name="connsiteX6" fmla="*/ 77787 w 624945"/>
                <a:gd name="connsiteY6" fmla="*/ 276225 h 992717"/>
                <a:gd name="connsiteX7" fmla="*/ 119062 w 624945"/>
                <a:gd name="connsiteY7" fmla="*/ 260350 h 992717"/>
                <a:gd name="connsiteX8" fmla="*/ 134937 w 624945"/>
                <a:gd name="connsiteY8" fmla="*/ 311150 h 992717"/>
                <a:gd name="connsiteX9" fmla="*/ 160337 w 624945"/>
                <a:gd name="connsiteY9" fmla="*/ 330200 h 992717"/>
                <a:gd name="connsiteX10" fmla="*/ 195262 w 624945"/>
                <a:gd name="connsiteY10" fmla="*/ 355600 h 992717"/>
                <a:gd name="connsiteX11" fmla="*/ 198437 w 624945"/>
                <a:gd name="connsiteY11" fmla="*/ 396875 h 992717"/>
                <a:gd name="connsiteX12" fmla="*/ 166687 w 624945"/>
                <a:gd name="connsiteY12" fmla="*/ 415925 h 992717"/>
                <a:gd name="connsiteX13" fmla="*/ 144462 w 624945"/>
                <a:gd name="connsiteY13" fmla="*/ 425450 h 992717"/>
                <a:gd name="connsiteX14" fmla="*/ 150812 w 624945"/>
                <a:gd name="connsiteY14" fmla="*/ 450850 h 992717"/>
                <a:gd name="connsiteX15" fmla="*/ 173037 w 624945"/>
                <a:gd name="connsiteY15" fmla="*/ 498475 h 992717"/>
                <a:gd name="connsiteX16" fmla="*/ 182562 w 624945"/>
                <a:gd name="connsiteY16" fmla="*/ 498475 h 992717"/>
                <a:gd name="connsiteX17" fmla="*/ 185737 w 624945"/>
                <a:gd name="connsiteY17" fmla="*/ 539750 h 992717"/>
                <a:gd name="connsiteX18" fmla="*/ 176212 w 624945"/>
                <a:gd name="connsiteY18" fmla="*/ 546100 h 992717"/>
                <a:gd name="connsiteX19" fmla="*/ 176212 w 624945"/>
                <a:gd name="connsiteY19" fmla="*/ 593725 h 992717"/>
                <a:gd name="connsiteX20" fmla="*/ 147637 w 624945"/>
                <a:gd name="connsiteY20" fmla="*/ 679450 h 992717"/>
                <a:gd name="connsiteX21" fmla="*/ 122237 w 624945"/>
                <a:gd name="connsiteY21" fmla="*/ 727075 h 992717"/>
                <a:gd name="connsiteX22" fmla="*/ 106362 w 624945"/>
                <a:gd name="connsiteY22" fmla="*/ 727075 h 992717"/>
                <a:gd name="connsiteX23" fmla="*/ 100012 w 624945"/>
                <a:gd name="connsiteY23" fmla="*/ 771525 h 992717"/>
                <a:gd name="connsiteX24" fmla="*/ 93662 w 624945"/>
                <a:gd name="connsiteY24" fmla="*/ 781050 h 992717"/>
                <a:gd name="connsiteX25" fmla="*/ 90487 w 624945"/>
                <a:gd name="connsiteY25" fmla="*/ 850900 h 992717"/>
                <a:gd name="connsiteX26" fmla="*/ 112712 w 624945"/>
                <a:gd name="connsiteY26" fmla="*/ 889000 h 992717"/>
                <a:gd name="connsiteX27" fmla="*/ 150812 w 624945"/>
                <a:gd name="connsiteY27" fmla="*/ 908050 h 992717"/>
                <a:gd name="connsiteX28" fmla="*/ 169862 w 624945"/>
                <a:gd name="connsiteY28" fmla="*/ 955675 h 992717"/>
                <a:gd name="connsiteX29" fmla="*/ 214312 w 624945"/>
                <a:gd name="connsiteY29" fmla="*/ 923925 h 992717"/>
                <a:gd name="connsiteX30" fmla="*/ 246062 w 624945"/>
                <a:gd name="connsiteY30" fmla="*/ 923925 h 992717"/>
                <a:gd name="connsiteX31" fmla="*/ 268287 w 624945"/>
                <a:gd name="connsiteY31" fmla="*/ 911225 h 992717"/>
                <a:gd name="connsiteX32" fmla="*/ 309562 w 624945"/>
                <a:gd name="connsiteY32" fmla="*/ 946150 h 992717"/>
                <a:gd name="connsiteX33" fmla="*/ 334962 w 624945"/>
                <a:gd name="connsiteY33" fmla="*/ 930275 h 992717"/>
                <a:gd name="connsiteX34" fmla="*/ 334962 w 624945"/>
                <a:gd name="connsiteY34" fmla="*/ 965200 h 992717"/>
                <a:gd name="connsiteX35" fmla="*/ 401637 w 624945"/>
                <a:gd name="connsiteY35" fmla="*/ 984250 h 992717"/>
                <a:gd name="connsiteX36" fmla="*/ 439737 w 624945"/>
                <a:gd name="connsiteY36" fmla="*/ 914400 h 992717"/>
                <a:gd name="connsiteX37" fmla="*/ 433387 w 624945"/>
                <a:gd name="connsiteY37" fmla="*/ 889000 h 992717"/>
                <a:gd name="connsiteX38" fmla="*/ 484187 w 624945"/>
                <a:gd name="connsiteY38" fmla="*/ 889000 h 992717"/>
                <a:gd name="connsiteX39" fmla="*/ 515937 w 624945"/>
                <a:gd name="connsiteY39" fmla="*/ 914400 h 992717"/>
                <a:gd name="connsiteX40" fmla="*/ 550862 w 624945"/>
                <a:gd name="connsiteY40" fmla="*/ 898525 h 992717"/>
                <a:gd name="connsiteX41" fmla="*/ 585787 w 624945"/>
                <a:gd name="connsiteY41" fmla="*/ 920750 h 992717"/>
                <a:gd name="connsiteX42" fmla="*/ 620712 w 624945"/>
                <a:gd name="connsiteY42" fmla="*/ 869950 h 992717"/>
                <a:gd name="connsiteX43" fmla="*/ 611187 w 624945"/>
                <a:gd name="connsiteY43" fmla="*/ 819150 h 992717"/>
                <a:gd name="connsiteX44" fmla="*/ 601662 w 624945"/>
                <a:gd name="connsiteY44" fmla="*/ 730250 h 992717"/>
                <a:gd name="connsiteX45" fmla="*/ 569912 w 624945"/>
                <a:gd name="connsiteY45" fmla="*/ 638175 h 992717"/>
                <a:gd name="connsiteX46" fmla="*/ 608012 w 624945"/>
                <a:gd name="connsiteY46" fmla="*/ 612775 h 992717"/>
                <a:gd name="connsiteX47" fmla="*/ 573087 w 624945"/>
                <a:gd name="connsiteY47" fmla="*/ 517525 h 992717"/>
                <a:gd name="connsiteX48" fmla="*/ 528637 w 624945"/>
                <a:gd name="connsiteY48" fmla="*/ 508000 h 992717"/>
                <a:gd name="connsiteX49" fmla="*/ 515937 w 624945"/>
                <a:gd name="connsiteY49" fmla="*/ 485775 h 992717"/>
                <a:gd name="connsiteX50" fmla="*/ 461962 w 624945"/>
                <a:gd name="connsiteY50" fmla="*/ 473075 h 992717"/>
                <a:gd name="connsiteX51" fmla="*/ 420687 w 624945"/>
                <a:gd name="connsiteY51" fmla="*/ 400050 h 992717"/>
                <a:gd name="connsiteX52" fmla="*/ 379412 w 624945"/>
                <a:gd name="connsiteY52" fmla="*/ 381000 h 992717"/>
                <a:gd name="connsiteX53" fmla="*/ 379412 w 624945"/>
                <a:gd name="connsiteY53" fmla="*/ 336550 h 992717"/>
                <a:gd name="connsiteX54" fmla="*/ 414337 w 624945"/>
                <a:gd name="connsiteY54" fmla="*/ 279400 h 992717"/>
                <a:gd name="connsiteX55" fmla="*/ 398462 w 624945"/>
                <a:gd name="connsiteY55" fmla="*/ 222250 h 992717"/>
                <a:gd name="connsiteX56" fmla="*/ 382587 w 624945"/>
                <a:gd name="connsiteY56" fmla="*/ 222250 h 992717"/>
                <a:gd name="connsiteX57" fmla="*/ 369887 w 624945"/>
                <a:gd name="connsiteY57" fmla="*/ 149225 h 992717"/>
                <a:gd name="connsiteX58" fmla="*/ 328612 w 624945"/>
                <a:gd name="connsiteY58" fmla="*/ 146050 h 992717"/>
                <a:gd name="connsiteX59" fmla="*/ 373062 w 624945"/>
                <a:gd name="connsiteY59" fmla="*/ 117475 h 992717"/>
                <a:gd name="connsiteX60" fmla="*/ 350837 w 624945"/>
                <a:gd name="connsiteY60" fmla="*/ 47625 h 992717"/>
                <a:gd name="connsiteX61" fmla="*/ 290512 w 624945"/>
                <a:gd name="connsiteY61" fmla="*/ 12700 h 992717"/>
                <a:gd name="connsiteX62" fmla="*/ 274637 w 624945"/>
                <a:gd name="connsiteY62" fmla="*/ 31750 h 992717"/>
                <a:gd name="connsiteX63" fmla="*/ 217487 w 624945"/>
                <a:gd name="connsiteY63" fmla="*/ 3175 h 992717"/>
                <a:gd name="connsiteX64" fmla="*/ 179387 w 624945"/>
                <a:gd name="connsiteY64" fmla="*/ 50800 h 992717"/>
                <a:gd name="connsiteX65" fmla="*/ 182562 w 624945"/>
                <a:gd name="connsiteY65" fmla="*/ 79375 h 992717"/>
                <a:gd name="connsiteX66" fmla="*/ 74612 w 624945"/>
                <a:gd name="connsiteY66" fmla="*/ 63500 h 99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24945" h="992717">
                  <a:moveTo>
                    <a:pt x="74612" y="63500"/>
                  </a:moveTo>
                  <a:cubicBezTo>
                    <a:pt x="50800" y="70379"/>
                    <a:pt x="42862" y="107421"/>
                    <a:pt x="39687" y="120650"/>
                  </a:cubicBezTo>
                  <a:cubicBezTo>
                    <a:pt x="36512" y="133879"/>
                    <a:pt x="60854" y="132821"/>
                    <a:pt x="55562" y="142875"/>
                  </a:cubicBezTo>
                  <a:cubicBezTo>
                    <a:pt x="50270" y="152929"/>
                    <a:pt x="15875" y="167217"/>
                    <a:pt x="7937" y="180975"/>
                  </a:cubicBezTo>
                  <a:cubicBezTo>
                    <a:pt x="0" y="194733"/>
                    <a:pt x="2116" y="215900"/>
                    <a:pt x="7937" y="225425"/>
                  </a:cubicBezTo>
                  <a:cubicBezTo>
                    <a:pt x="13758" y="234950"/>
                    <a:pt x="31220" y="229658"/>
                    <a:pt x="42862" y="238125"/>
                  </a:cubicBezTo>
                  <a:cubicBezTo>
                    <a:pt x="54504" y="246592"/>
                    <a:pt x="65087" y="272521"/>
                    <a:pt x="77787" y="276225"/>
                  </a:cubicBezTo>
                  <a:cubicBezTo>
                    <a:pt x="90487" y="279929"/>
                    <a:pt x="109537" y="254529"/>
                    <a:pt x="119062" y="260350"/>
                  </a:cubicBezTo>
                  <a:cubicBezTo>
                    <a:pt x="128587" y="266171"/>
                    <a:pt x="128058" y="299508"/>
                    <a:pt x="134937" y="311150"/>
                  </a:cubicBezTo>
                  <a:cubicBezTo>
                    <a:pt x="141816" y="322792"/>
                    <a:pt x="160337" y="330200"/>
                    <a:pt x="160337" y="330200"/>
                  </a:cubicBezTo>
                  <a:cubicBezTo>
                    <a:pt x="170391" y="337608"/>
                    <a:pt x="188912" y="344488"/>
                    <a:pt x="195262" y="355600"/>
                  </a:cubicBezTo>
                  <a:cubicBezTo>
                    <a:pt x="201612" y="366712"/>
                    <a:pt x="203200" y="386821"/>
                    <a:pt x="198437" y="396875"/>
                  </a:cubicBezTo>
                  <a:cubicBezTo>
                    <a:pt x="193675" y="406929"/>
                    <a:pt x="175683" y="411163"/>
                    <a:pt x="166687" y="415925"/>
                  </a:cubicBezTo>
                  <a:cubicBezTo>
                    <a:pt x="157691" y="420687"/>
                    <a:pt x="147108" y="419629"/>
                    <a:pt x="144462" y="425450"/>
                  </a:cubicBezTo>
                  <a:cubicBezTo>
                    <a:pt x="141816" y="431271"/>
                    <a:pt x="146050" y="438679"/>
                    <a:pt x="150812" y="450850"/>
                  </a:cubicBezTo>
                  <a:cubicBezTo>
                    <a:pt x="155574" y="463021"/>
                    <a:pt x="167745" y="490538"/>
                    <a:pt x="173037" y="498475"/>
                  </a:cubicBezTo>
                  <a:cubicBezTo>
                    <a:pt x="178329" y="506412"/>
                    <a:pt x="180445" y="491596"/>
                    <a:pt x="182562" y="498475"/>
                  </a:cubicBezTo>
                  <a:cubicBezTo>
                    <a:pt x="184679" y="505354"/>
                    <a:pt x="186795" y="531813"/>
                    <a:pt x="185737" y="539750"/>
                  </a:cubicBezTo>
                  <a:cubicBezTo>
                    <a:pt x="184679" y="547687"/>
                    <a:pt x="177799" y="537104"/>
                    <a:pt x="176212" y="546100"/>
                  </a:cubicBezTo>
                  <a:cubicBezTo>
                    <a:pt x="174625" y="555096"/>
                    <a:pt x="180975" y="571500"/>
                    <a:pt x="176212" y="593725"/>
                  </a:cubicBezTo>
                  <a:cubicBezTo>
                    <a:pt x="171450" y="615950"/>
                    <a:pt x="156633" y="657225"/>
                    <a:pt x="147637" y="679450"/>
                  </a:cubicBezTo>
                  <a:cubicBezTo>
                    <a:pt x="138641" y="701675"/>
                    <a:pt x="129116" y="719137"/>
                    <a:pt x="122237" y="727075"/>
                  </a:cubicBezTo>
                  <a:cubicBezTo>
                    <a:pt x="115358" y="735013"/>
                    <a:pt x="110066" y="719667"/>
                    <a:pt x="106362" y="727075"/>
                  </a:cubicBezTo>
                  <a:cubicBezTo>
                    <a:pt x="102658" y="734483"/>
                    <a:pt x="102129" y="762529"/>
                    <a:pt x="100012" y="771525"/>
                  </a:cubicBezTo>
                  <a:cubicBezTo>
                    <a:pt x="97895" y="780521"/>
                    <a:pt x="95249" y="767821"/>
                    <a:pt x="93662" y="781050"/>
                  </a:cubicBezTo>
                  <a:cubicBezTo>
                    <a:pt x="92075" y="794279"/>
                    <a:pt x="87312" y="832908"/>
                    <a:pt x="90487" y="850900"/>
                  </a:cubicBezTo>
                  <a:cubicBezTo>
                    <a:pt x="93662" y="868892"/>
                    <a:pt x="102658" y="879475"/>
                    <a:pt x="112712" y="889000"/>
                  </a:cubicBezTo>
                  <a:cubicBezTo>
                    <a:pt x="122766" y="898525"/>
                    <a:pt x="141287" y="896938"/>
                    <a:pt x="150812" y="908050"/>
                  </a:cubicBezTo>
                  <a:cubicBezTo>
                    <a:pt x="160337" y="919163"/>
                    <a:pt x="159279" y="953029"/>
                    <a:pt x="169862" y="955675"/>
                  </a:cubicBezTo>
                  <a:cubicBezTo>
                    <a:pt x="180445" y="958321"/>
                    <a:pt x="201612" y="929217"/>
                    <a:pt x="214312" y="923925"/>
                  </a:cubicBezTo>
                  <a:cubicBezTo>
                    <a:pt x="227012" y="918633"/>
                    <a:pt x="237066" y="926042"/>
                    <a:pt x="246062" y="923925"/>
                  </a:cubicBezTo>
                  <a:cubicBezTo>
                    <a:pt x="255058" y="921808"/>
                    <a:pt x="257704" y="907521"/>
                    <a:pt x="268287" y="911225"/>
                  </a:cubicBezTo>
                  <a:cubicBezTo>
                    <a:pt x="278870" y="914929"/>
                    <a:pt x="298449" y="942975"/>
                    <a:pt x="309562" y="946150"/>
                  </a:cubicBezTo>
                  <a:cubicBezTo>
                    <a:pt x="320675" y="949325"/>
                    <a:pt x="330729" y="927100"/>
                    <a:pt x="334962" y="930275"/>
                  </a:cubicBezTo>
                  <a:cubicBezTo>
                    <a:pt x="339195" y="933450"/>
                    <a:pt x="323850" y="956204"/>
                    <a:pt x="334962" y="965200"/>
                  </a:cubicBezTo>
                  <a:cubicBezTo>
                    <a:pt x="346074" y="974196"/>
                    <a:pt x="384175" y="992717"/>
                    <a:pt x="401637" y="984250"/>
                  </a:cubicBezTo>
                  <a:cubicBezTo>
                    <a:pt x="419099" y="975783"/>
                    <a:pt x="434445" y="930275"/>
                    <a:pt x="439737" y="914400"/>
                  </a:cubicBezTo>
                  <a:cubicBezTo>
                    <a:pt x="445029" y="898525"/>
                    <a:pt x="425979" y="893233"/>
                    <a:pt x="433387" y="889000"/>
                  </a:cubicBezTo>
                  <a:cubicBezTo>
                    <a:pt x="440795" y="884767"/>
                    <a:pt x="470429" y="884767"/>
                    <a:pt x="484187" y="889000"/>
                  </a:cubicBezTo>
                  <a:cubicBezTo>
                    <a:pt x="497945" y="893233"/>
                    <a:pt x="504825" y="912813"/>
                    <a:pt x="515937" y="914400"/>
                  </a:cubicBezTo>
                  <a:cubicBezTo>
                    <a:pt x="527049" y="915987"/>
                    <a:pt x="539220" y="897467"/>
                    <a:pt x="550862" y="898525"/>
                  </a:cubicBezTo>
                  <a:cubicBezTo>
                    <a:pt x="562504" y="899583"/>
                    <a:pt x="574145" y="925512"/>
                    <a:pt x="585787" y="920750"/>
                  </a:cubicBezTo>
                  <a:cubicBezTo>
                    <a:pt x="597429" y="915988"/>
                    <a:pt x="616479" y="886883"/>
                    <a:pt x="620712" y="869950"/>
                  </a:cubicBezTo>
                  <a:cubicBezTo>
                    <a:pt x="624945" y="853017"/>
                    <a:pt x="614362" y="842433"/>
                    <a:pt x="611187" y="819150"/>
                  </a:cubicBezTo>
                  <a:cubicBezTo>
                    <a:pt x="608012" y="795867"/>
                    <a:pt x="608541" y="760412"/>
                    <a:pt x="601662" y="730250"/>
                  </a:cubicBezTo>
                  <a:cubicBezTo>
                    <a:pt x="594783" y="700088"/>
                    <a:pt x="568854" y="657754"/>
                    <a:pt x="569912" y="638175"/>
                  </a:cubicBezTo>
                  <a:cubicBezTo>
                    <a:pt x="570970" y="618596"/>
                    <a:pt x="607483" y="632883"/>
                    <a:pt x="608012" y="612775"/>
                  </a:cubicBezTo>
                  <a:cubicBezTo>
                    <a:pt x="608541" y="592667"/>
                    <a:pt x="586316" y="534988"/>
                    <a:pt x="573087" y="517525"/>
                  </a:cubicBezTo>
                  <a:cubicBezTo>
                    <a:pt x="559858" y="500063"/>
                    <a:pt x="538162" y="513292"/>
                    <a:pt x="528637" y="508000"/>
                  </a:cubicBezTo>
                  <a:cubicBezTo>
                    <a:pt x="519112" y="502708"/>
                    <a:pt x="527049" y="491596"/>
                    <a:pt x="515937" y="485775"/>
                  </a:cubicBezTo>
                  <a:cubicBezTo>
                    <a:pt x="504825" y="479954"/>
                    <a:pt x="477837" y="487363"/>
                    <a:pt x="461962" y="473075"/>
                  </a:cubicBezTo>
                  <a:cubicBezTo>
                    <a:pt x="446087" y="458788"/>
                    <a:pt x="434445" y="415396"/>
                    <a:pt x="420687" y="400050"/>
                  </a:cubicBezTo>
                  <a:cubicBezTo>
                    <a:pt x="406929" y="384704"/>
                    <a:pt x="386291" y="391583"/>
                    <a:pt x="379412" y="381000"/>
                  </a:cubicBezTo>
                  <a:cubicBezTo>
                    <a:pt x="372533" y="370417"/>
                    <a:pt x="373591" y="353483"/>
                    <a:pt x="379412" y="336550"/>
                  </a:cubicBezTo>
                  <a:cubicBezTo>
                    <a:pt x="385233" y="319617"/>
                    <a:pt x="411162" y="298450"/>
                    <a:pt x="414337" y="279400"/>
                  </a:cubicBezTo>
                  <a:cubicBezTo>
                    <a:pt x="417512" y="260350"/>
                    <a:pt x="403754" y="231775"/>
                    <a:pt x="398462" y="222250"/>
                  </a:cubicBezTo>
                  <a:cubicBezTo>
                    <a:pt x="393170" y="212725"/>
                    <a:pt x="387349" y="234421"/>
                    <a:pt x="382587" y="222250"/>
                  </a:cubicBezTo>
                  <a:cubicBezTo>
                    <a:pt x="377825" y="210079"/>
                    <a:pt x="378883" y="161925"/>
                    <a:pt x="369887" y="149225"/>
                  </a:cubicBezTo>
                  <a:cubicBezTo>
                    <a:pt x="360891" y="136525"/>
                    <a:pt x="328083" y="151342"/>
                    <a:pt x="328612" y="146050"/>
                  </a:cubicBezTo>
                  <a:cubicBezTo>
                    <a:pt x="329141" y="140758"/>
                    <a:pt x="369358" y="133879"/>
                    <a:pt x="373062" y="117475"/>
                  </a:cubicBezTo>
                  <a:cubicBezTo>
                    <a:pt x="376766" y="101071"/>
                    <a:pt x="364595" y="65087"/>
                    <a:pt x="350837" y="47625"/>
                  </a:cubicBezTo>
                  <a:cubicBezTo>
                    <a:pt x="337079" y="30163"/>
                    <a:pt x="303212" y="15346"/>
                    <a:pt x="290512" y="12700"/>
                  </a:cubicBezTo>
                  <a:cubicBezTo>
                    <a:pt x="277812" y="10054"/>
                    <a:pt x="286808" y="33337"/>
                    <a:pt x="274637" y="31750"/>
                  </a:cubicBezTo>
                  <a:cubicBezTo>
                    <a:pt x="262466" y="30163"/>
                    <a:pt x="233362" y="0"/>
                    <a:pt x="217487" y="3175"/>
                  </a:cubicBezTo>
                  <a:cubicBezTo>
                    <a:pt x="201612" y="6350"/>
                    <a:pt x="185208" y="38100"/>
                    <a:pt x="179387" y="50800"/>
                  </a:cubicBezTo>
                  <a:cubicBezTo>
                    <a:pt x="173566" y="63500"/>
                    <a:pt x="194204" y="75142"/>
                    <a:pt x="182562" y="79375"/>
                  </a:cubicBezTo>
                  <a:cubicBezTo>
                    <a:pt x="170920" y="83608"/>
                    <a:pt x="98424" y="56621"/>
                    <a:pt x="74612" y="6350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4915621" y="4690558"/>
              <a:ext cx="1251780" cy="874062"/>
            </a:xfrm>
            <a:custGeom>
              <a:avLst/>
              <a:gdLst>
                <a:gd name="connsiteX0" fmla="*/ 133350 w 1229254"/>
                <a:gd name="connsiteY0" fmla="*/ 19579 h 807508"/>
                <a:gd name="connsiteX1" fmla="*/ 73025 w 1229254"/>
                <a:gd name="connsiteY1" fmla="*/ 6879 h 807508"/>
                <a:gd name="connsiteX2" fmla="*/ 57150 w 1229254"/>
                <a:gd name="connsiteY2" fmla="*/ 60854 h 807508"/>
                <a:gd name="connsiteX3" fmla="*/ 60325 w 1229254"/>
                <a:gd name="connsiteY3" fmla="*/ 156104 h 807508"/>
                <a:gd name="connsiteX4" fmla="*/ 34925 w 1229254"/>
                <a:gd name="connsiteY4" fmla="*/ 238654 h 807508"/>
                <a:gd name="connsiteX5" fmla="*/ 60325 w 1229254"/>
                <a:gd name="connsiteY5" fmla="*/ 257704 h 807508"/>
                <a:gd name="connsiteX6" fmla="*/ 82550 w 1229254"/>
                <a:gd name="connsiteY6" fmla="*/ 279929 h 807508"/>
                <a:gd name="connsiteX7" fmla="*/ 28575 w 1229254"/>
                <a:gd name="connsiteY7" fmla="*/ 305329 h 807508"/>
                <a:gd name="connsiteX8" fmla="*/ 15875 w 1229254"/>
                <a:gd name="connsiteY8" fmla="*/ 314854 h 807508"/>
                <a:gd name="connsiteX9" fmla="*/ 28575 w 1229254"/>
                <a:gd name="connsiteY9" fmla="*/ 394229 h 807508"/>
                <a:gd name="connsiteX10" fmla="*/ 3175 w 1229254"/>
                <a:gd name="connsiteY10" fmla="*/ 457729 h 807508"/>
                <a:gd name="connsiteX11" fmla="*/ 47625 w 1229254"/>
                <a:gd name="connsiteY11" fmla="*/ 502179 h 807508"/>
                <a:gd name="connsiteX12" fmla="*/ 92075 w 1229254"/>
                <a:gd name="connsiteY12" fmla="*/ 486304 h 807508"/>
                <a:gd name="connsiteX13" fmla="*/ 117475 w 1229254"/>
                <a:gd name="connsiteY13" fmla="*/ 524404 h 807508"/>
                <a:gd name="connsiteX14" fmla="*/ 123825 w 1229254"/>
                <a:gd name="connsiteY14" fmla="*/ 616479 h 807508"/>
                <a:gd name="connsiteX15" fmla="*/ 158750 w 1229254"/>
                <a:gd name="connsiteY15" fmla="*/ 657754 h 807508"/>
                <a:gd name="connsiteX16" fmla="*/ 161925 w 1229254"/>
                <a:gd name="connsiteY16" fmla="*/ 714904 h 807508"/>
                <a:gd name="connsiteX17" fmla="*/ 209550 w 1229254"/>
                <a:gd name="connsiteY17" fmla="*/ 718079 h 807508"/>
                <a:gd name="connsiteX18" fmla="*/ 254000 w 1229254"/>
                <a:gd name="connsiteY18" fmla="*/ 733954 h 807508"/>
                <a:gd name="connsiteX19" fmla="*/ 282575 w 1229254"/>
                <a:gd name="connsiteY19" fmla="*/ 673629 h 807508"/>
                <a:gd name="connsiteX20" fmla="*/ 314325 w 1229254"/>
                <a:gd name="connsiteY20" fmla="*/ 699029 h 807508"/>
                <a:gd name="connsiteX21" fmla="*/ 352425 w 1229254"/>
                <a:gd name="connsiteY21" fmla="*/ 711729 h 807508"/>
                <a:gd name="connsiteX22" fmla="*/ 381000 w 1229254"/>
                <a:gd name="connsiteY22" fmla="*/ 714904 h 807508"/>
                <a:gd name="connsiteX23" fmla="*/ 371475 w 1229254"/>
                <a:gd name="connsiteY23" fmla="*/ 762529 h 807508"/>
                <a:gd name="connsiteX24" fmla="*/ 368300 w 1229254"/>
                <a:gd name="connsiteY24" fmla="*/ 797454 h 807508"/>
                <a:gd name="connsiteX25" fmla="*/ 400050 w 1229254"/>
                <a:gd name="connsiteY25" fmla="*/ 803804 h 807508"/>
                <a:gd name="connsiteX26" fmla="*/ 454025 w 1229254"/>
                <a:gd name="connsiteY26" fmla="*/ 775229 h 807508"/>
                <a:gd name="connsiteX27" fmla="*/ 485775 w 1229254"/>
                <a:gd name="connsiteY27" fmla="*/ 743479 h 807508"/>
                <a:gd name="connsiteX28" fmla="*/ 530225 w 1229254"/>
                <a:gd name="connsiteY28" fmla="*/ 756179 h 807508"/>
                <a:gd name="connsiteX29" fmla="*/ 612775 w 1229254"/>
                <a:gd name="connsiteY29" fmla="*/ 606954 h 807508"/>
                <a:gd name="connsiteX30" fmla="*/ 650875 w 1229254"/>
                <a:gd name="connsiteY30" fmla="*/ 600604 h 807508"/>
                <a:gd name="connsiteX31" fmla="*/ 682625 w 1229254"/>
                <a:gd name="connsiteY31" fmla="*/ 549804 h 807508"/>
                <a:gd name="connsiteX32" fmla="*/ 762000 w 1229254"/>
                <a:gd name="connsiteY32" fmla="*/ 533929 h 807508"/>
                <a:gd name="connsiteX33" fmla="*/ 777875 w 1229254"/>
                <a:gd name="connsiteY33" fmla="*/ 508529 h 807508"/>
                <a:gd name="connsiteX34" fmla="*/ 825500 w 1229254"/>
                <a:gd name="connsiteY34" fmla="*/ 524404 h 807508"/>
                <a:gd name="connsiteX35" fmla="*/ 860425 w 1229254"/>
                <a:gd name="connsiteY35" fmla="*/ 499004 h 807508"/>
                <a:gd name="connsiteX36" fmla="*/ 908050 w 1229254"/>
                <a:gd name="connsiteY36" fmla="*/ 521229 h 807508"/>
                <a:gd name="connsiteX37" fmla="*/ 936625 w 1229254"/>
                <a:gd name="connsiteY37" fmla="*/ 476779 h 807508"/>
                <a:gd name="connsiteX38" fmla="*/ 974725 w 1229254"/>
                <a:gd name="connsiteY38" fmla="*/ 489479 h 807508"/>
                <a:gd name="connsiteX39" fmla="*/ 996950 w 1229254"/>
                <a:gd name="connsiteY39" fmla="*/ 448204 h 807508"/>
                <a:gd name="connsiteX40" fmla="*/ 1038225 w 1229254"/>
                <a:gd name="connsiteY40" fmla="*/ 425979 h 807508"/>
                <a:gd name="connsiteX41" fmla="*/ 1041400 w 1229254"/>
                <a:gd name="connsiteY41" fmla="*/ 346604 h 807508"/>
                <a:gd name="connsiteX42" fmla="*/ 1108075 w 1229254"/>
                <a:gd name="connsiteY42" fmla="*/ 311679 h 807508"/>
                <a:gd name="connsiteX43" fmla="*/ 1114425 w 1229254"/>
                <a:gd name="connsiteY43" fmla="*/ 365654 h 807508"/>
                <a:gd name="connsiteX44" fmla="*/ 1212850 w 1229254"/>
                <a:gd name="connsiteY44" fmla="*/ 352954 h 807508"/>
                <a:gd name="connsiteX45" fmla="*/ 1212850 w 1229254"/>
                <a:gd name="connsiteY45" fmla="*/ 314854 h 807508"/>
                <a:gd name="connsiteX46" fmla="*/ 1187450 w 1229254"/>
                <a:gd name="connsiteY46" fmla="*/ 295804 h 807508"/>
                <a:gd name="connsiteX47" fmla="*/ 1193800 w 1229254"/>
                <a:gd name="connsiteY47" fmla="*/ 216429 h 807508"/>
                <a:gd name="connsiteX48" fmla="*/ 1133475 w 1229254"/>
                <a:gd name="connsiteY48" fmla="*/ 241829 h 807508"/>
                <a:gd name="connsiteX49" fmla="*/ 1108075 w 1229254"/>
                <a:gd name="connsiteY49" fmla="*/ 159279 h 807508"/>
                <a:gd name="connsiteX50" fmla="*/ 1085850 w 1229254"/>
                <a:gd name="connsiteY50" fmla="*/ 146579 h 807508"/>
                <a:gd name="connsiteX51" fmla="*/ 1063625 w 1229254"/>
                <a:gd name="connsiteY51" fmla="*/ 111654 h 807508"/>
                <a:gd name="connsiteX52" fmla="*/ 996950 w 1229254"/>
                <a:gd name="connsiteY52" fmla="*/ 133879 h 807508"/>
                <a:gd name="connsiteX53" fmla="*/ 958850 w 1229254"/>
                <a:gd name="connsiteY53" fmla="*/ 38629 h 807508"/>
                <a:gd name="connsiteX54" fmla="*/ 930275 w 1229254"/>
                <a:gd name="connsiteY54" fmla="*/ 57679 h 807508"/>
                <a:gd name="connsiteX55" fmla="*/ 847725 w 1229254"/>
                <a:gd name="connsiteY55" fmla="*/ 22754 h 807508"/>
                <a:gd name="connsiteX56" fmla="*/ 736600 w 1229254"/>
                <a:gd name="connsiteY56" fmla="*/ 35454 h 807508"/>
                <a:gd name="connsiteX57" fmla="*/ 723900 w 1229254"/>
                <a:gd name="connsiteY57" fmla="*/ 102129 h 807508"/>
                <a:gd name="connsiteX58" fmla="*/ 758825 w 1229254"/>
                <a:gd name="connsiteY58" fmla="*/ 156104 h 807508"/>
                <a:gd name="connsiteX59" fmla="*/ 762000 w 1229254"/>
                <a:gd name="connsiteY59" fmla="*/ 181504 h 807508"/>
                <a:gd name="connsiteX60" fmla="*/ 708025 w 1229254"/>
                <a:gd name="connsiteY60" fmla="*/ 245004 h 807508"/>
                <a:gd name="connsiteX61" fmla="*/ 622300 w 1229254"/>
                <a:gd name="connsiteY61" fmla="*/ 235479 h 807508"/>
                <a:gd name="connsiteX62" fmla="*/ 593725 w 1229254"/>
                <a:gd name="connsiteY62" fmla="*/ 254529 h 807508"/>
                <a:gd name="connsiteX63" fmla="*/ 571500 w 1229254"/>
                <a:gd name="connsiteY63" fmla="*/ 229129 h 807508"/>
                <a:gd name="connsiteX64" fmla="*/ 600075 w 1229254"/>
                <a:gd name="connsiteY64" fmla="*/ 200554 h 807508"/>
                <a:gd name="connsiteX65" fmla="*/ 581025 w 1229254"/>
                <a:gd name="connsiteY65" fmla="*/ 162454 h 807508"/>
                <a:gd name="connsiteX66" fmla="*/ 596900 w 1229254"/>
                <a:gd name="connsiteY66" fmla="*/ 118004 h 807508"/>
                <a:gd name="connsiteX67" fmla="*/ 555625 w 1229254"/>
                <a:gd name="connsiteY67" fmla="*/ 108479 h 807508"/>
                <a:gd name="connsiteX68" fmla="*/ 523875 w 1229254"/>
                <a:gd name="connsiteY68" fmla="*/ 64029 h 807508"/>
                <a:gd name="connsiteX69" fmla="*/ 504825 w 1229254"/>
                <a:gd name="connsiteY69" fmla="*/ 105304 h 807508"/>
                <a:gd name="connsiteX70" fmla="*/ 485775 w 1229254"/>
                <a:gd name="connsiteY70" fmla="*/ 121179 h 807508"/>
                <a:gd name="connsiteX71" fmla="*/ 438150 w 1229254"/>
                <a:gd name="connsiteY71" fmla="*/ 70379 h 807508"/>
                <a:gd name="connsiteX72" fmla="*/ 371475 w 1229254"/>
                <a:gd name="connsiteY72" fmla="*/ 102129 h 807508"/>
                <a:gd name="connsiteX73" fmla="*/ 365125 w 1229254"/>
                <a:gd name="connsiteY73" fmla="*/ 133879 h 807508"/>
                <a:gd name="connsiteX74" fmla="*/ 304800 w 1229254"/>
                <a:gd name="connsiteY74" fmla="*/ 130704 h 807508"/>
                <a:gd name="connsiteX75" fmla="*/ 279400 w 1229254"/>
                <a:gd name="connsiteY75" fmla="*/ 95779 h 807508"/>
                <a:gd name="connsiteX76" fmla="*/ 266700 w 1229254"/>
                <a:gd name="connsiteY76" fmla="*/ 95779 h 807508"/>
                <a:gd name="connsiteX77" fmla="*/ 225425 w 1229254"/>
                <a:gd name="connsiteY77" fmla="*/ 38629 h 807508"/>
                <a:gd name="connsiteX78" fmla="*/ 133350 w 1229254"/>
                <a:gd name="connsiteY78" fmla="*/ 19579 h 80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29254" h="807508">
                  <a:moveTo>
                    <a:pt x="133350" y="19579"/>
                  </a:moveTo>
                  <a:cubicBezTo>
                    <a:pt x="107950" y="14287"/>
                    <a:pt x="85725" y="0"/>
                    <a:pt x="73025" y="6879"/>
                  </a:cubicBezTo>
                  <a:cubicBezTo>
                    <a:pt x="60325" y="13758"/>
                    <a:pt x="59267" y="35983"/>
                    <a:pt x="57150" y="60854"/>
                  </a:cubicBezTo>
                  <a:cubicBezTo>
                    <a:pt x="55033" y="85725"/>
                    <a:pt x="64029" y="126471"/>
                    <a:pt x="60325" y="156104"/>
                  </a:cubicBezTo>
                  <a:cubicBezTo>
                    <a:pt x="56621" y="185737"/>
                    <a:pt x="34925" y="221721"/>
                    <a:pt x="34925" y="238654"/>
                  </a:cubicBezTo>
                  <a:cubicBezTo>
                    <a:pt x="34925" y="255587"/>
                    <a:pt x="52387" y="250825"/>
                    <a:pt x="60325" y="257704"/>
                  </a:cubicBezTo>
                  <a:cubicBezTo>
                    <a:pt x="68263" y="264583"/>
                    <a:pt x="87842" y="271992"/>
                    <a:pt x="82550" y="279929"/>
                  </a:cubicBezTo>
                  <a:cubicBezTo>
                    <a:pt x="77258" y="287866"/>
                    <a:pt x="39687" y="299508"/>
                    <a:pt x="28575" y="305329"/>
                  </a:cubicBezTo>
                  <a:cubicBezTo>
                    <a:pt x="17463" y="311150"/>
                    <a:pt x="15875" y="300037"/>
                    <a:pt x="15875" y="314854"/>
                  </a:cubicBezTo>
                  <a:cubicBezTo>
                    <a:pt x="15875" y="329671"/>
                    <a:pt x="30692" y="370416"/>
                    <a:pt x="28575" y="394229"/>
                  </a:cubicBezTo>
                  <a:cubicBezTo>
                    <a:pt x="26458" y="418042"/>
                    <a:pt x="0" y="439737"/>
                    <a:pt x="3175" y="457729"/>
                  </a:cubicBezTo>
                  <a:cubicBezTo>
                    <a:pt x="6350" y="475721"/>
                    <a:pt x="32808" y="497416"/>
                    <a:pt x="47625" y="502179"/>
                  </a:cubicBezTo>
                  <a:cubicBezTo>
                    <a:pt x="62442" y="506942"/>
                    <a:pt x="80433" y="482600"/>
                    <a:pt x="92075" y="486304"/>
                  </a:cubicBezTo>
                  <a:cubicBezTo>
                    <a:pt x="103717" y="490008"/>
                    <a:pt x="112183" y="502708"/>
                    <a:pt x="117475" y="524404"/>
                  </a:cubicBezTo>
                  <a:cubicBezTo>
                    <a:pt x="122767" y="546100"/>
                    <a:pt x="116946" y="594254"/>
                    <a:pt x="123825" y="616479"/>
                  </a:cubicBezTo>
                  <a:cubicBezTo>
                    <a:pt x="130704" y="638704"/>
                    <a:pt x="152400" y="641350"/>
                    <a:pt x="158750" y="657754"/>
                  </a:cubicBezTo>
                  <a:cubicBezTo>
                    <a:pt x="165100" y="674158"/>
                    <a:pt x="153458" y="704850"/>
                    <a:pt x="161925" y="714904"/>
                  </a:cubicBezTo>
                  <a:cubicBezTo>
                    <a:pt x="170392" y="724958"/>
                    <a:pt x="194204" y="714904"/>
                    <a:pt x="209550" y="718079"/>
                  </a:cubicBezTo>
                  <a:cubicBezTo>
                    <a:pt x="224896" y="721254"/>
                    <a:pt x="241829" y="741362"/>
                    <a:pt x="254000" y="733954"/>
                  </a:cubicBezTo>
                  <a:cubicBezTo>
                    <a:pt x="266171" y="726546"/>
                    <a:pt x="272521" y="679450"/>
                    <a:pt x="282575" y="673629"/>
                  </a:cubicBezTo>
                  <a:cubicBezTo>
                    <a:pt x="292629" y="667808"/>
                    <a:pt x="302683" y="692679"/>
                    <a:pt x="314325" y="699029"/>
                  </a:cubicBezTo>
                  <a:cubicBezTo>
                    <a:pt x="325967" y="705379"/>
                    <a:pt x="341312" y="709083"/>
                    <a:pt x="352425" y="711729"/>
                  </a:cubicBezTo>
                  <a:cubicBezTo>
                    <a:pt x="363538" y="714375"/>
                    <a:pt x="377825" y="706437"/>
                    <a:pt x="381000" y="714904"/>
                  </a:cubicBezTo>
                  <a:cubicBezTo>
                    <a:pt x="384175" y="723371"/>
                    <a:pt x="373592" y="748771"/>
                    <a:pt x="371475" y="762529"/>
                  </a:cubicBezTo>
                  <a:cubicBezTo>
                    <a:pt x="369358" y="776287"/>
                    <a:pt x="363538" y="790575"/>
                    <a:pt x="368300" y="797454"/>
                  </a:cubicBezTo>
                  <a:cubicBezTo>
                    <a:pt x="373062" y="804333"/>
                    <a:pt x="385763" y="807508"/>
                    <a:pt x="400050" y="803804"/>
                  </a:cubicBezTo>
                  <a:cubicBezTo>
                    <a:pt x="414337" y="800100"/>
                    <a:pt x="439738" y="785283"/>
                    <a:pt x="454025" y="775229"/>
                  </a:cubicBezTo>
                  <a:cubicBezTo>
                    <a:pt x="468312" y="765175"/>
                    <a:pt x="473075" y="746654"/>
                    <a:pt x="485775" y="743479"/>
                  </a:cubicBezTo>
                  <a:cubicBezTo>
                    <a:pt x="498475" y="740304"/>
                    <a:pt x="509058" y="778933"/>
                    <a:pt x="530225" y="756179"/>
                  </a:cubicBezTo>
                  <a:cubicBezTo>
                    <a:pt x="551392" y="733425"/>
                    <a:pt x="592667" y="632883"/>
                    <a:pt x="612775" y="606954"/>
                  </a:cubicBezTo>
                  <a:cubicBezTo>
                    <a:pt x="632883" y="581025"/>
                    <a:pt x="639233" y="610129"/>
                    <a:pt x="650875" y="600604"/>
                  </a:cubicBezTo>
                  <a:cubicBezTo>
                    <a:pt x="662517" y="591079"/>
                    <a:pt x="664104" y="560917"/>
                    <a:pt x="682625" y="549804"/>
                  </a:cubicBezTo>
                  <a:cubicBezTo>
                    <a:pt x="701146" y="538692"/>
                    <a:pt x="746125" y="540808"/>
                    <a:pt x="762000" y="533929"/>
                  </a:cubicBezTo>
                  <a:cubicBezTo>
                    <a:pt x="777875" y="527050"/>
                    <a:pt x="767292" y="510117"/>
                    <a:pt x="777875" y="508529"/>
                  </a:cubicBezTo>
                  <a:cubicBezTo>
                    <a:pt x="788458" y="506942"/>
                    <a:pt x="811742" y="525991"/>
                    <a:pt x="825500" y="524404"/>
                  </a:cubicBezTo>
                  <a:cubicBezTo>
                    <a:pt x="839258" y="522817"/>
                    <a:pt x="846667" y="499533"/>
                    <a:pt x="860425" y="499004"/>
                  </a:cubicBezTo>
                  <a:cubicBezTo>
                    <a:pt x="874183" y="498475"/>
                    <a:pt x="895350" y="524933"/>
                    <a:pt x="908050" y="521229"/>
                  </a:cubicBezTo>
                  <a:cubicBezTo>
                    <a:pt x="920750" y="517525"/>
                    <a:pt x="925513" y="482071"/>
                    <a:pt x="936625" y="476779"/>
                  </a:cubicBezTo>
                  <a:cubicBezTo>
                    <a:pt x="947738" y="471487"/>
                    <a:pt x="964671" y="494242"/>
                    <a:pt x="974725" y="489479"/>
                  </a:cubicBezTo>
                  <a:cubicBezTo>
                    <a:pt x="984779" y="484717"/>
                    <a:pt x="986367" y="458787"/>
                    <a:pt x="996950" y="448204"/>
                  </a:cubicBezTo>
                  <a:cubicBezTo>
                    <a:pt x="1007533" y="437621"/>
                    <a:pt x="1030817" y="442912"/>
                    <a:pt x="1038225" y="425979"/>
                  </a:cubicBezTo>
                  <a:cubicBezTo>
                    <a:pt x="1045633" y="409046"/>
                    <a:pt x="1029758" y="365654"/>
                    <a:pt x="1041400" y="346604"/>
                  </a:cubicBezTo>
                  <a:cubicBezTo>
                    <a:pt x="1053042" y="327554"/>
                    <a:pt x="1095904" y="308504"/>
                    <a:pt x="1108075" y="311679"/>
                  </a:cubicBezTo>
                  <a:cubicBezTo>
                    <a:pt x="1120246" y="314854"/>
                    <a:pt x="1096963" y="358775"/>
                    <a:pt x="1114425" y="365654"/>
                  </a:cubicBezTo>
                  <a:cubicBezTo>
                    <a:pt x="1131887" y="372533"/>
                    <a:pt x="1196446" y="361421"/>
                    <a:pt x="1212850" y="352954"/>
                  </a:cubicBezTo>
                  <a:cubicBezTo>
                    <a:pt x="1229254" y="344487"/>
                    <a:pt x="1217083" y="324379"/>
                    <a:pt x="1212850" y="314854"/>
                  </a:cubicBezTo>
                  <a:cubicBezTo>
                    <a:pt x="1208617" y="305329"/>
                    <a:pt x="1190625" y="312208"/>
                    <a:pt x="1187450" y="295804"/>
                  </a:cubicBezTo>
                  <a:cubicBezTo>
                    <a:pt x="1184275" y="279400"/>
                    <a:pt x="1202796" y="225425"/>
                    <a:pt x="1193800" y="216429"/>
                  </a:cubicBezTo>
                  <a:cubicBezTo>
                    <a:pt x="1184804" y="207433"/>
                    <a:pt x="1147762" y="251354"/>
                    <a:pt x="1133475" y="241829"/>
                  </a:cubicBezTo>
                  <a:cubicBezTo>
                    <a:pt x="1119188" y="232304"/>
                    <a:pt x="1116012" y="175154"/>
                    <a:pt x="1108075" y="159279"/>
                  </a:cubicBezTo>
                  <a:cubicBezTo>
                    <a:pt x="1100138" y="143404"/>
                    <a:pt x="1093258" y="154517"/>
                    <a:pt x="1085850" y="146579"/>
                  </a:cubicBezTo>
                  <a:cubicBezTo>
                    <a:pt x="1078442" y="138642"/>
                    <a:pt x="1078442" y="113771"/>
                    <a:pt x="1063625" y="111654"/>
                  </a:cubicBezTo>
                  <a:cubicBezTo>
                    <a:pt x="1048808" y="109537"/>
                    <a:pt x="1014412" y="146050"/>
                    <a:pt x="996950" y="133879"/>
                  </a:cubicBezTo>
                  <a:cubicBezTo>
                    <a:pt x="979488" y="121708"/>
                    <a:pt x="969962" y="51329"/>
                    <a:pt x="958850" y="38629"/>
                  </a:cubicBezTo>
                  <a:cubicBezTo>
                    <a:pt x="947738" y="25929"/>
                    <a:pt x="948796" y="60325"/>
                    <a:pt x="930275" y="57679"/>
                  </a:cubicBezTo>
                  <a:cubicBezTo>
                    <a:pt x="911754" y="55033"/>
                    <a:pt x="880004" y="26458"/>
                    <a:pt x="847725" y="22754"/>
                  </a:cubicBezTo>
                  <a:cubicBezTo>
                    <a:pt x="815446" y="19050"/>
                    <a:pt x="757238" y="22225"/>
                    <a:pt x="736600" y="35454"/>
                  </a:cubicBezTo>
                  <a:cubicBezTo>
                    <a:pt x="715962" y="48683"/>
                    <a:pt x="720196" y="82021"/>
                    <a:pt x="723900" y="102129"/>
                  </a:cubicBezTo>
                  <a:cubicBezTo>
                    <a:pt x="727604" y="122237"/>
                    <a:pt x="752475" y="142875"/>
                    <a:pt x="758825" y="156104"/>
                  </a:cubicBezTo>
                  <a:cubicBezTo>
                    <a:pt x="765175" y="169333"/>
                    <a:pt x="770467" y="166687"/>
                    <a:pt x="762000" y="181504"/>
                  </a:cubicBezTo>
                  <a:cubicBezTo>
                    <a:pt x="753533" y="196321"/>
                    <a:pt x="731308" y="236008"/>
                    <a:pt x="708025" y="245004"/>
                  </a:cubicBezTo>
                  <a:cubicBezTo>
                    <a:pt x="684742" y="254000"/>
                    <a:pt x="641350" y="233892"/>
                    <a:pt x="622300" y="235479"/>
                  </a:cubicBezTo>
                  <a:cubicBezTo>
                    <a:pt x="603250" y="237066"/>
                    <a:pt x="602192" y="255587"/>
                    <a:pt x="593725" y="254529"/>
                  </a:cubicBezTo>
                  <a:cubicBezTo>
                    <a:pt x="585258" y="253471"/>
                    <a:pt x="570442" y="238125"/>
                    <a:pt x="571500" y="229129"/>
                  </a:cubicBezTo>
                  <a:cubicBezTo>
                    <a:pt x="572558" y="220133"/>
                    <a:pt x="598488" y="211666"/>
                    <a:pt x="600075" y="200554"/>
                  </a:cubicBezTo>
                  <a:cubicBezTo>
                    <a:pt x="601662" y="189442"/>
                    <a:pt x="581554" y="176212"/>
                    <a:pt x="581025" y="162454"/>
                  </a:cubicBezTo>
                  <a:cubicBezTo>
                    <a:pt x="580496" y="148696"/>
                    <a:pt x="601133" y="127000"/>
                    <a:pt x="596900" y="118004"/>
                  </a:cubicBezTo>
                  <a:cubicBezTo>
                    <a:pt x="592667" y="109008"/>
                    <a:pt x="567796" y="117475"/>
                    <a:pt x="555625" y="108479"/>
                  </a:cubicBezTo>
                  <a:cubicBezTo>
                    <a:pt x="543454" y="99483"/>
                    <a:pt x="532342" y="64558"/>
                    <a:pt x="523875" y="64029"/>
                  </a:cubicBezTo>
                  <a:cubicBezTo>
                    <a:pt x="515408" y="63500"/>
                    <a:pt x="511175" y="95779"/>
                    <a:pt x="504825" y="105304"/>
                  </a:cubicBezTo>
                  <a:cubicBezTo>
                    <a:pt x="498475" y="114829"/>
                    <a:pt x="496887" y="127000"/>
                    <a:pt x="485775" y="121179"/>
                  </a:cubicBezTo>
                  <a:cubicBezTo>
                    <a:pt x="474663" y="115358"/>
                    <a:pt x="457200" y="73554"/>
                    <a:pt x="438150" y="70379"/>
                  </a:cubicBezTo>
                  <a:cubicBezTo>
                    <a:pt x="419100" y="67204"/>
                    <a:pt x="383646" y="91546"/>
                    <a:pt x="371475" y="102129"/>
                  </a:cubicBezTo>
                  <a:cubicBezTo>
                    <a:pt x="359304" y="112712"/>
                    <a:pt x="376237" y="129117"/>
                    <a:pt x="365125" y="133879"/>
                  </a:cubicBezTo>
                  <a:cubicBezTo>
                    <a:pt x="354013" y="138641"/>
                    <a:pt x="319088" y="137054"/>
                    <a:pt x="304800" y="130704"/>
                  </a:cubicBezTo>
                  <a:cubicBezTo>
                    <a:pt x="290512" y="124354"/>
                    <a:pt x="285750" y="101600"/>
                    <a:pt x="279400" y="95779"/>
                  </a:cubicBezTo>
                  <a:cubicBezTo>
                    <a:pt x="273050" y="89958"/>
                    <a:pt x="275696" y="105304"/>
                    <a:pt x="266700" y="95779"/>
                  </a:cubicBezTo>
                  <a:cubicBezTo>
                    <a:pt x="257704" y="86254"/>
                    <a:pt x="243946" y="50800"/>
                    <a:pt x="225425" y="38629"/>
                  </a:cubicBezTo>
                  <a:cubicBezTo>
                    <a:pt x="206904" y="26458"/>
                    <a:pt x="158750" y="24871"/>
                    <a:pt x="133350" y="19579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3870226" y="4108614"/>
              <a:ext cx="1281417" cy="832249"/>
            </a:xfrm>
            <a:custGeom>
              <a:avLst/>
              <a:gdLst>
                <a:gd name="connsiteX0" fmla="*/ 61383 w 1258358"/>
                <a:gd name="connsiteY0" fmla="*/ 249237 h 768879"/>
                <a:gd name="connsiteX1" fmla="*/ 23283 w 1258358"/>
                <a:gd name="connsiteY1" fmla="*/ 296862 h 768879"/>
                <a:gd name="connsiteX2" fmla="*/ 32808 w 1258358"/>
                <a:gd name="connsiteY2" fmla="*/ 309562 h 768879"/>
                <a:gd name="connsiteX3" fmla="*/ 20108 w 1258358"/>
                <a:gd name="connsiteY3" fmla="*/ 334962 h 768879"/>
                <a:gd name="connsiteX4" fmla="*/ 39158 w 1258358"/>
                <a:gd name="connsiteY4" fmla="*/ 354012 h 768879"/>
                <a:gd name="connsiteX5" fmla="*/ 10583 w 1258358"/>
                <a:gd name="connsiteY5" fmla="*/ 395287 h 768879"/>
                <a:gd name="connsiteX6" fmla="*/ 102658 w 1258358"/>
                <a:gd name="connsiteY6" fmla="*/ 506412 h 768879"/>
                <a:gd name="connsiteX7" fmla="*/ 150283 w 1258358"/>
                <a:gd name="connsiteY7" fmla="*/ 484187 h 768879"/>
                <a:gd name="connsiteX8" fmla="*/ 188383 w 1258358"/>
                <a:gd name="connsiteY8" fmla="*/ 509587 h 768879"/>
                <a:gd name="connsiteX9" fmla="*/ 175683 w 1258358"/>
                <a:gd name="connsiteY9" fmla="*/ 554037 h 768879"/>
                <a:gd name="connsiteX10" fmla="*/ 159808 w 1258358"/>
                <a:gd name="connsiteY10" fmla="*/ 630237 h 768879"/>
                <a:gd name="connsiteX11" fmla="*/ 124883 w 1258358"/>
                <a:gd name="connsiteY11" fmla="*/ 646112 h 768879"/>
                <a:gd name="connsiteX12" fmla="*/ 185208 w 1258358"/>
                <a:gd name="connsiteY12" fmla="*/ 719137 h 768879"/>
                <a:gd name="connsiteX13" fmla="*/ 216958 w 1258358"/>
                <a:gd name="connsiteY13" fmla="*/ 696912 h 768879"/>
                <a:gd name="connsiteX14" fmla="*/ 261408 w 1258358"/>
                <a:gd name="connsiteY14" fmla="*/ 738187 h 768879"/>
                <a:gd name="connsiteX15" fmla="*/ 299508 w 1258358"/>
                <a:gd name="connsiteY15" fmla="*/ 760412 h 768879"/>
                <a:gd name="connsiteX16" fmla="*/ 340783 w 1258358"/>
                <a:gd name="connsiteY16" fmla="*/ 738187 h 768879"/>
                <a:gd name="connsiteX17" fmla="*/ 410633 w 1258358"/>
                <a:gd name="connsiteY17" fmla="*/ 735012 h 768879"/>
                <a:gd name="connsiteX18" fmla="*/ 436033 w 1258358"/>
                <a:gd name="connsiteY18" fmla="*/ 766762 h 768879"/>
                <a:gd name="connsiteX19" fmla="*/ 528108 w 1258358"/>
                <a:gd name="connsiteY19" fmla="*/ 747712 h 768879"/>
                <a:gd name="connsiteX20" fmla="*/ 575733 w 1258358"/>
                <a:gd name="connsiteY20" fmla="*/ 741362 h 768879"/>
                <a:gd name="connsiteX21" fmla="*/ 588433 w 1258358"/>
                <a:gd name="connsiteY21" fmla="*/ 690562 h 768879"/>
                <a:gd name="connsiteX22" fmla="*/ 642408 w 1258358"/>
                <a:gd name="connsiteY22" fmla="*/ 646112 h 768879"/>
                <a:gd name="connsiteX23" fmla="*/ 690033 w 1258358"/>
                <a:gd name="connsiteY23" fmla="*/ 687387 h 768879"/>
                <a:gd name="connsiteX24" fmla="*/ 724958 w 1258358"/>
                <a:gd name="connsiteY24" fmla="*/ 696912 h 768879"/>
                <a:gd name="connsiteX25" fmla="*/ 759883 w 1258358"/>
                <a:gd name="connsiteY25" fmla="*/ 642937 h 768879"/>
                <a:gd name="connsiteX26" fmla="*/ 829733 w 1258358"/>
                <a:gd name="connsiteY26" fmla="*/ 700087 h 768879"/>
                <a:gd name="connsiteX27" fmla="*/ 937683 w 1258358"/>
                <a:gd name="connsiteY27" fmla="*/ 569912 h 768879"/>
                <a:gd name="connsiteX28" fmla="*/ 867833 w 1258358"/>
                <a:gd name="connsiteY28" fmla="*/ 522287 h 768879"/>
                <a:gd name="connsiteX29" fmla="*/ 921808 w 1258358"/>
                <a:gd name="connsiteY29" fmla="*/ 496887 h 768879"/>
                <a:gd name="connsiteX30" fmla="*/ 966258 w 1258358"/>
                <a:gd name="connsiteY30" fmla="*/ 534987 h 768879"/>
                <a:gd name="connsiteX31" fmla="*/ 1045633 w 1258358"/>
                <a:gd name="connsiteY31" fmla="*/ 519112 h 768879"/>
                <a:gd name="connsiteX32" fmla="*/ 1121833 w 1258358"/>
                <a:gd name="connsiteY32" fmla="*/ 557212 h 768879"/>
                <a:gd name="connsiteX33" fmla="*/ 1182158 w 1258358"/>
                <a:gd name="connsiteY33" fmla="*/ 563562 h 768879"/>
                <a:gd name="connsiteX34" fmla="*/ 1191683 w 1258358"/>
                <a:gd name="connsiteY34" fmla="*/ 522287 h 768879"/>
                <a:gd name="connsiteX35" fmla="*/ 1194858 w 1258358"/>
                <a:gd name="connsiteY35" fmla="*/ 487362 h 768879"/>
                <a:gd name="connsiteX36" fmla="*/ 1140883 w 1258358"/>
                <a:gd name="connsiteY36" fmla="*/ 430212 h 768879"/>
                <a:gd name="connsiteX37" fmla="*/ 1166283 w 1258358"/>
                <a:gd name="connsiteY37" fmla="*/ 344487 h 768879"/>
                <a:gd name="connsiteX38" fmla="*/ 1147233 w 1258358"/>
                <a:gd name="connsiteY38" fmla="*/ 306387 h 768879"/>
                <a:gd name="connsiteX39" fmla="*/ 1178983 w 1258358"/>
                <a:gd name="connsiteY39" fmla="*/ 284162 h 768879"/>
                <a:gd name="connsiteX40" fmla="*/ 1210733 w 1258358"/>
                <a:gd name="connsiteY40" fmla="*/ 277812 h 768879"/>
                <a:gd name="connsiteX41" fmla="*/ 1229783 w 1258358"/>
                <a:gd name="connsiteY41" fmla="*/ 201612 h 768879"/>
                <a:gd name="connsiteX42" fmla="*/ 1198033 w 1258358"/>
                <a:gd name="connsiteY42" fmla="*/ 138112 h 768879"/>
                <a:gd name="connsiteX43" fmla="*/ 1252008 w 1258358"/>
                <a:gd name="connsiteY43" fmla="*/ 65087 h 768879"/>
                <a:gd name="connsiteX44" fmla="*/ 1236133 w 1258358"/>
                <a:gd name="connsiteY44" fmla="*/ 7937 h 768879"/>
                <a:gd name="connsiteX45" fmla="*/ 1140883 w 1258358"/>
                <a:gd name="connsiteY45" fmla="*/ 17462 h 768879"/>
                <a:gd name="connsiteX46" fmla="*/ 1112308 w 1258358"/>
                <a:gd name="connsiteY46" fmla="*/ 39687 h 768879"/>
                <a:gd name="connsiteX47" fmla="*/ 1102783 w 1258358"/>
                <a:gd name="connsiteY47" fmla="*/ 80962 h 768879"/>
                <a:gd name="connsiteX48" fmla="*/ 1058333 w 1258358"/>
                <a:gd name="connsiteY48" fmla="*/ 93662 h 768879"/>
                <a:gd name="connsiteX49" fmla="*/ 991658 w 1258358"/>
                <a:gd name="connsiteY49" fmla="*/ 115887 h 768879"/>
                <a:gd name="connsiteX50" fmla="*/ 994833 w 1258358"/>
                <a:gd name="connsiteY50" fmla="*/ 125412 h 768879"/>
                <a:gd name="connsiteX51" fmla="*/ 947208 w 1258358"/>
                <a:gd name="connsiteY51" fmla="*/ 138112 h 768879"/>
                <a:gd name="connsiteX52" fmla="*/ 877358 w 1258358"/>
                <a:gd name="connsiteY52" fmla="*/ 128587 h 768879"/>
                <a:gd name="connsiteX53" fmla="*/ 896408 w 1258358"/>
                <a:gd name="connsiteY53" fmla="*/ 74612 h 768879"/>
                <a:gd name="connsiteX54" fmla="*/ 845608 w 1258358"/>
                <a:gd name="connsiteY54" fmla="*/ 71437 h 768879"/>
                <a:gd name="connsiteX55" fmla="*/ 823383 w 1258358"/>
                <a:gd name="connsiteY55" fmla="*/ 100012 h 768879"/>
                <a:gd name="connsiteX56" fmla="*/ 753533 w 1258358"/>
                <a:gd name="connsiteY56" fmla="*/ 71437 h 768879"/>
                <a:gd name="connsiteX57" fmla="*/ 705908 w 1258358"/>
                <a:gd name="connsiteY57" fmla="*/ 103187 h 768879"/>
                <a:gd name="connsiteX58" fmla="*/ 610658 w 1258358"/>
                <a:gd name="connsiteY58" fmla="*/ 106362 h 768879"/>
                <a:gd name="connsiteX59" fmla="*/ 563033 w 1258358"/>
                <a:gd name="connsiteY59" fmla="*/ 131762 h 768879"/>
                <a:gd name="connsiteX60" fmla="*/ 572558 w 1258358"/>
                <a:gd name="connsiteY60" fmla="*/ 147637 h 768879"/>
                <a:gd name="connsiteX61" fmla="*/ 528108 w 1258358"/>
                <a:gd name="connsiteY61" fmla="*/ 153987 h 768879"/>
                <a:gd name="connsiteX62" fmla="*/ 502708 w 1258358"/>
                <a:gd name="connsiteY62" fmla="*/ 176212 h 768879"/>
                <a:gd name="connsiteX63" fmla="*/ 483658 w 1258358"/>
                <a:gd name="connsiteY63" fmla="*/ 204787 h 768879"/>
                <a:gd name="connsiteX64" fmla="*/ 451908 w 1258358"/>
                <a:gd name="connsiteY64" fmla="*/ 176212 h 768879"/>
                <a:gd name="connsiteX65" fmla="*/ 429683 w 1258358"/>
                <a:gd name="connsiteY65" fmla="*/ 188912 h 768879"/>
                <a:gd name="connsiteX66" fmla="*/ 382058 w 1258358"/>
                <a:gd name="connsiteY66" fmla="*/ 160337 h 768879"/>
                <a:gd name="connsiteX67" fmla="*/ 321733 w 1258358"/>
                <a:gd name="connsiteY67" fmla="*/ 163512 h 768879"/>
                <a:gd name="connsiteX68" fmla="*/ 324908 w 1258358"/>
                <a:gd name="connsiteY68" fmla="*/ 195262 h 768879"/>
                <a:gd name="connsiteX69" fmla="*/ 309033 w 1258358"/>
                <a:gd name="connsiteY69" fmla="*/ 249237 h 768879"/>
                <a:gd name="connsiteX70" fmla="*/ 270933 w 1258358"/>
                <a:gd name="connsiteY70" fmla="*/ 261937 h 768879"/>
                <a:gd name="connsiteX71" fmla="*/ 242358 w 1258358"/>
                <a:gd name="connsiteY71" fmla="*/ 252412 h 768879"/>
                <a:gd name="connsiteX72" fmla="*/ 236008 w 1258358"/>
                <a:gd name="connsiteY72" fmla="*/ 227012 h 768879"/>
                <a:gd name="connsiteX73" fmla="*/ 220133 w 1258358"/>
                <a:gd name="connsiteY73" fmla="*/ 204787 h 768879"/>
                <a:gd name="connsiteX74" fmla="*/ 210608 w 1258358"/>
                <a:gd name="connsiteY74" fmla="*/ 211137 h 768879"/>
                <a:gd name="connsiteX75" fmla="*/ 162983 w 1258358"/>
                <a:gd name="connsiteY75" fmla="*/ 185737 h 768879"/>
                <a:gd name="connsiteX76" fmla="*/ 128058 w 1258358"/>
                <a:gd name="connsiteY76" fmla="*/ 201612 h 768879"/>
                <a:gd name="connsiteX77" fmla="*/ 96308 w 1258358"/>
                <a:gd name="connsiteY77" fmla="*/ 204787 h 768879"/>
                <a:gd name="connsiteX78" fmla="*/ 61383 w 1258358"/>
                <a:gd name="connsiteY78" fmla="*/ 249237 h 76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58358" h="768879">
                  <a:moveTo>
                    <a:pt x="61383" y="249237"/>
                  </a:moveTo>
                  <a:cubicBezTo>
                    <a:pt x="49212" y="264583"/>
                    <a:pt x="28046" y="286808"/>
                    <a:pt x="23283" y="296862"/>
                  </a:cubicBezTo>
                  <a:cubicBezTo>
                    <a:pt x="18521" y="306916"/>
                    <a:pt x="33337" y="303212"/>
                    <a:pt x="32808" y="309562"/>
                  </a:cubicBezTo>
                  <a:cubicBezTo>
                    <a:pt x="32279" y="315912"/>
                    <a:pt x="19050" y="327554"/>
                    <a:pt x="20108" y="334962"/>
                  </a:cubicBezTo>
                  <a:cubicBezTo>
                    <a:pt x="21166" y="342370"/>
                    <a:pt x="40745" y="343958"/>
                    <a:pt x="39158" y="354012"/>
                  </a:cubicBezTo>
                  <a:cubicBezTo>
                    <a:pt x="37571" y="364066"/>
                    <a:pt x="0" y="369887"/>
                    <a:pt x="10583" y="395287"/>
                  </a:cubicBezTo>
                  <a:cubicBezTo>
                    <a:pt x="21166" y="420687"/>
                    <a:pt x="79375" y="491595"/>
                    <a:pt x="102658" y="506412"/>
                  </a:cubicBezTo>
                  <a:cubicBezTo>
                    <a:pt x="125941" y="521229"/>
                    <a:pt x="135996" y="483658"/>
                    <a:pt x="150283" y="484187"/>
                  </a:cubicBezTo>
                  <a:cubicBezTo>
                    <a:pt x="164571" y="484716"/>
                    <a:pt x="184150" y="497945"/>
                    <a:pt x="188383" y="509587"/>
                  </a:cubicBezTo>
                  <a:cubicBezTo>
                    <a:pt x="192616" y="521229"/>
                    <a:pt x="180445" y="533929"/>
                    <a:pt x="175683" y="554037"/>
                  </a:cubicBezTo>
                  <a:cubicBezTo>
                    <a:pt x="170921" y="574145"/>
                    <a:pt x="168275" y="614891"/>
                    <a:pt x="159808" y="630237"/>
                  </a:cubicBezTo>
                  <a:cubicBezTo>
                    <a:pt x="151341" y="645583"/>
                    <a:pt x="120650" y="631295"/>
                    <a:pt x="124883" y="646112"/>
                  </a:cubicBezTo>
                  <a:cubicBezTo>
                    <a:pt x="129116" y="660929"/>
                    <a:pt x="169862" y="710670"/>
                    <a:pt x="185208" y="719137"/>
                  </a:cubicBezTo>
                  <a:cubicBezTo>
                    <a:pt x="200554" y="727604"/>
                    <a:pt x="204258" y="693737"/>
                    <a:pt x="216958" y="696912"/>
                  </a:cubicBezTo>
                  <a:cubicBezTo>
                    <a:pt x="229658" y="700087"/>
                    <a:pt x="247650" y="727604"/>
                    <a:pt x="261408" y="738187"/>
                  </a:cubicBezTo>
                  <a:cubicBezTo>
                    <a:pt x="275166" y="748770"/>
                    <a:pt x="286279" y="760412"/>
                    <a:pt x="299508" y="760412"/>
                  </a:cubicBezTo>
                  <a:cubicBezTo>
                    <a:pt x="312737" y="760412"/>
                    <a:pt x="322262" y="742420"/>
                    <a:pt x="340783" y="738187"/>
                  </a:cubicBezTo>
                  <a:cubicBezTo>
                    <a:pt x="359304" y="733954"/>
                    <a:pt x="394758" y="730250"/>
                    <a:pt x="410633" y="735012"/>
                  </a:cubicBezTo>
                  <a:cubicBezTo>
                    <a:pt x="426508" y="739774"/>
                    <a:pt x="416454" y="764645"/>
                    <a:pt x="436033" y="766762"/>
                  </a:cubicBezTo>
                  <a:cubicBezTo>
                    <a:pt x="455612" y="768879"/>
                    <a:pt x="504825" y="751945"/>
                    <a:pt x="528108" y="747712"/>
                  </a:cubicBezTo>
                  <a:cubicBezTo>
                    <a:pt x="551391" y="743479"/>
                    <a:pt x="565679" y="750887"/>
                    <a:pt x="575733" y="741362"/>
                  </a:cubicBezTo>
                  <a:cubicBezTo>
                    <a:pt x="585787" y="731837"/>
                    <a:pt x="577321" y="706437"/>
                    <a:pt x="588433" y="690562"/>
                  </a:cubicBezTo>
                  <a:cubicBezTo>
                    <a:pt x="599546" y="674687"/>
                    <a:pt x="625475" y="646641"/>
                    <a:pt x="642408" y="646112"/>
                  </a:cubicBezTo>
                  <a:cubicBezTo>
                    <a:pt x="659341" y="645583"/>
                    <a:pt x="676275" y="678920"/>
                    <a:pt x="690033" y="687387"/>
                  </a:cubicBezTo>
                  <a:cubicBezTo>
                    <a:pt x="703791" y="695854"/>
                    <a:pt x="713316" y="704320"/>
                    <a:pt x="724958" y="696912"/>
                  </a:cubicBezTo>
                  <a:cubicBezTo>
                    <a:pt x="736600" y="689504"/>
                    <a:pt x="742421" y="642408"/>
                    <a:pt x="759883" y="642937"/>
                  </a:cubicBezTo>
                  <a:cubicBezTo>
                    <a:pt x="777345" y="643466"/>
                    <a:pt x="800100" y="712258"/>
                    <a:pt x="829733" y="700087"/>
                  </a:cubicBezTo>
                  <a:cubicBezTo>
                    <a:pt x="859366" y="687916"/>
                    <a:pt x="931333" y="599545"/>
                    <a:pt x="937683" y="569912"/>
                  </a:cubicBezTo>
                  <a:cubicBezTo>
                    <a:pt x="944033" y="540279"/>
                    <a:pt x="870479" y="534458"/>
                    <a:pt x="867833" y="522287"/>
                  </a:cubicBezTo>
                  <a:cubicBezTo>
                    <a:pt x="865187" y="510116"/>
                    <a:pt x="905404" y="494770"/>
                    <a:pt x="921808" y="496887"/>
                  </a:cubicBezTo>
                  <a:cubicBezTo>
                    <a:pt x="938212" y="499004"/>
                    <a:pt x="945620" y="531283"/>
                    <a:pt x="966258" y="534987"/>
                  </a:cubicBezTo>
                  <a:cubicBezTo>
                    <a:pt x="986896" y="538691"/>
                    <a:pt x="1019704" y="515408"/>
                    <a:pt x="1045633" y="519112"/>
                  </a:cubicBezTo>
                  <a:cubicBezTo>
                    <a:pt x="1071562" y="522816"/>
                    <a:pt x="1099079" y="549804"/>
                    <a:pt x="1121833" y="557212"/>
                  </a:cubicBezTo>
                  <a:cubicBezTo>
                    <a:pt x="1144587" y="564620"/>
                    <a:pt x="1170516" y="569383"/>
                    <a:pt x="1182158" y="563562"/>
                  </a:cubicBezTo>
                  <a:cubicBezTo>
                    <a:pt x="1193800" y="557741"/>
                    <a:pt x="1189566" y="534987"/>
                    <a:pt x="1191683" y="522287"/>
                  </a:cubicBezTo>
                  <a:cubicBezTo>
                    <a:pt x="1193800" y="509587"/>
                    <a:pt x="1203325" y="502708"/>
                    <a:pt x="1194858" y="487362"/>
                  </a:cubicBezTo>
                  <a:cubicBezTo>
                    <a:pt x="1186391" y="472016"/>
                    <a:pt x="1145645" y="454024"/>
                    <a:pt x="1140883" y="430212"/>
                  </a:cubicBezTo>
                  <a:cubicBezTo>
                    <a:pt x="1136121" y="406400"/>
                    <a:pt x="1165225" y="365124"/>
                    <a:pt x="1166283" y="344487"/>
                  </a:cubicBezTo>
                  <a:cubicBezTo>
                    <a:pt x="1167341" y="323850"/>
                    <a:pt x="1145116" y="316441"/>
                    <a:pt x="1147233" y="306387"/>
                  </a:cubicBezTo>
                  <a:cubicBezTo>
                    <a:pt x="1149350" y="296333"/>
                    <a:pt x="1168400" y="288925"/>
                    <a:pt x="1178983" y="284162"/>
                  </a:cubicBezTo>
                  <a:cubicBezTo>
                    <a:pt x="1189566" y="279400"/>
                    <a:pt x="1202266" y="291570"/>
                    <a:pt x="1210733" y="277812"/>
                  </a:cubicBezTo>
                  <a:cubicBezTo>
                    <a:pt x="1219200" y="264054"/>
                    <a:pt x="1231900" y="224895"/>
                    <a:pt x="1229783" y="201612"/>
                  </a:cubicBezTo>
                  <a:cubicBezTo>
                    <a:pt x="1227666" y="178329"/>
                    <a:pt x="1194329" y="160866"/>
                    <a:pt x="1198033" y="138112"/>
                  </a:cubicBezTo>
                  <a:cubicBezTo>
                    <a:pt x="1201737" y="115358"/>
                    <a:pt x="1245658" y="86783"/>
                    <a:pt x="1252008" y="65087"/>
                  </a:cubicBezTo>
                  <a:cubicBezTo>
                    <a:pt x="1258358" y="43391"/>
                    <a:pt x="1254654" y="15874"/>
                    <a:pt x="1236133" y="7937"/>
                  </a:cubicBezTo>
                  <a:cubicBezTo>
                    <a:pt x="1217612" y="0"/>
                    <a:pt x="1161520" y="12170"/>
                    <a:pt x="1140883" y="17462"/>
                  </a:cubicBezTo>
                  <a:cubicBezTo>
                    <a:pt x="1120246" y="22754"/>
                    <a:pt x="1118658" y="29104"/>
                    <a:pt x="1112308" y="39687"/>
                  </a:cubicBezTo>
                  <a:cubicBezTo>
                    <a:pt x="1105958" y="50270"/>
                    <a:pt x="1111779" y="71966"/>
                    <a:pt x="1102783" y="80962"/>
                  </a:cubicBezTo>
                  <a:cubicBezTo>
                    <a:pt x="1093787" y="89958"/>
                    <a:pt x="1076854" y="87841"/>
                    <a:pt x="1058333" y="93662"/>
                  </a:cubicBezTo>
                  <a:cubicBezTo>
                    <a:pt x="1039812" y="99483"/>
                    <a:pt x="1002241" y="110595"/>
                    <a:pt x="991658" y="115887"/>
                  </a:cubicBezTo>
                  <a:cubicBezTo>
                    <a:pt x="981075" y="121179"/>
                    <a:pt x="1002241" y="121708"/>
                    <a:pt x="994833" y="125412"/>
                  </a:cubicBezTo>
                  <a:cubicBezTo>
                    <a:pt x="987425" y="129116"/>
                    <a:pt x="966787" y="137583"/>
                    <a:pt x="947208" y="138112"/>
                  </a:cubicBezTo>
                  <a:cubicBezTo>
                    <a:pt x="927629" y="138641"/>
                    <a:pt x="885825" y="139170"/>
                    <a:pt x="877358" y="128587"/>
                  </a:cubicBezTo>
                  <a:cubicBezTo>
                    <a:pt x="868891" y="118004"/>
                    <a:pt x="901700" y="84137"/>
                    <a:pt x="896408" y="74612"/>
                  </a:cubicBezTo>
                  <a:cubicBezTo>
                    <a:pt x="891116" y="65087"/>
                    <a:pt x="857779" y="67204"/>
                    <a:pt x="845608" y="71437"/>
                  </a:cubicBezTo>
                  <a:cubicBezTo>
                    <a:pt x="833437" y="75670"/>
                    <a:pt x="838729" y="100012"/>
                    <a:pt x="823383" y="100012"/>
                  </a:cubicBezTo>
                  <a:cubicBezTo>
                    <a:pt x="808037" y="100012"/>
                    <a:pt x="773112" y="70908"/>
                    <a:pt x="753533" y="71437"/>
                  </a:cubicBezTo>
                  <a:cubicBezTo>
                    <a:pt x="733954" y="71966"/>
                    <a:pt x="729721" y="97366"/>
                    <a:pt x="705908" y="103187"/>
                  </a:cubicBezTo>
                  <a:cubicBezTo>
                    <a:pt x="682095" y="109008"/>
                    <a:pt x="634470" y="101600"/>
                    <a:pt x="610658" y="106362"/>
                  </a:cubicBezTo>
                  <a:cubicBezTo>
                    <a:pt x="586846" y="111124"/>
                    <a:pt x="569383" y="124883"/>
                    <a:pt x="563033" y="131762"/>
                  </a:cubicBezTo>
                  <a:cubicBezTo>
                    <a:pt x="556683" y="138641"/>
                    <a:pt x="578379" y="143933"/>
                    <a:pt x="572558" y="147637"/>
                  </a:cubicBezTo>
                  <a:cubicBezTo>
                    <a:pt x="566737" y="151341"/>
                    <a:pt x="539750" y="149225"/>
                    <a:pt x="528108" y="153987"/>
                  </a:cubicBezTo>
                  <a:cubicBezTo>
                    <a:pt x="516466" y="158749"/>
                    <a:pt x="510116" y="167745"/>
                    <a:pt x="502708" y="176212"/>
                  </a:cubicBezTo>
                  <a:cubicBezTo>
                    <a:pt x="495300" y="184679"/>
                    <a:pt x="492125" y="204787"/>
                    <a:pt x="483658" y="204787"/>
                  </a:cubicBezTo>
                  <a:cubicBezTo>
                    <a:pt x="475191" y="204787"/>
                    <a:pt x="460904" y="178858"/>
                    <a:pt x="451908" y="176212"/>
                  </a:cubicBezTo>
                  <a:cubicBezTo>
                    <a:pt x="442912" y="173566"/>
                    <a:pt x="441325" y="191558"/>
                    <a:pt x="429683" y="188912"/>
                  </a:cubicBezTo>
                  <a:cubicBezTo>
                    <a:pt x="418041" y="186266"/>
                    <a:pt x="400050" y="164570"/>
                    <a:pt x="382058" y="160337"/>
                  </a:cubicBezTo>
                  <a:cubicBezTo>
                    <a:pt x="364066" y="156104"/>
                    <a:pt x="331258" y="157691"/>
                    <a:pt x="321733" y="163512"/>
                  </a:cubicBezTo>
                  <a:cubicBezTo>
                    <a:pt x="312208" y="169333"/>
                    <a:pt x="327025" y="180975"/>
                    <a:pt x="324908" y="195262"/>
                  </a:cubicBezTo>
                  <a:cubicBezTo>
                    <a:pt x="322791" y="209550"/>
                    <a:pt x="318029" y="238125"/>
                    <a:pt x="309033" y="249237"/>
                  </a:cubicBezTo>
                  <a:cubicBezTo>
                    <a:pt x="300037" y="260349"/>
                    <a:pt x="282045" y="261408"/>
                    <a:pt x="270933" y="261937"/>
                  </a:cubicBezTo>
                  <a:cubicBezTo>
                    <a:pt x="259821" y="262466"/>
                    <a:pt x="248179" y="258233"/>
                    <a:pt x="242358" y="252412"/>
                  </a:cubicBezTo>
                  <a:cubicBezTo>
                    <a:pt x="236537" y="246591"/>
                    <a:pt x="239712" y="234949"/>
                    <a:pt x="236008" y="227012"/>
                  </a:cubicBezTo>
                  <a:cubicBezTo>
                    <a:pt x="232304" y="219075"/>
                    <a:pt x="224366" y="207433"/>
                    <a:pt x="220133" y="204787"/>
                  </a:cubicBezTo>
                  <a:cubicBezTo>
                    <a:pt x="215900" y="202141"/>
                    <a:pt x="220133" y="214312"/>
                    <a:pt x="210608" y="211137"/>
                  </a:cubicBezTo>
                  <a:cubicBezTo>
                    <a:pt x="201083" y="207962"/>
                    <a:pt x="176741" y="187324"/>
                    <a:pt x="162983" y="185737"/>
                  </a:cubicBezTo>
                  <a:cubicBezTo>
                    <a:pt x="149225" y="184150"/>
                    <a:pt x="139171" y="198437"/>
                    <a:pt x="128058" y="201612"/>
                  </a:cubicBezTo>
                  <a:cubicBezTo>
                    <a:pt x="116945" y="204787"/>
                    <a:pt x="104245" y="201083"/>
                    <a:pt x="96308" y="204787"/>
                  </a:cubicBezTo>
                  <a:cubicBezTo>
                    <a:pt x="88371" y="208491"/>
                    <a:pt x="73554" y="233891"/>
                    <a:pt x="61383" y="249237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3951594" y="4636716"/>
              <a:ext cx="1224837" cy="958261"/>
            </a:xfrm>
            <a:custGeom>
              <a:avLst/>
              <a:gdLst>
                <a:gd name="connsiteX0" fmla="*/ 95779 w 1202796"/>
                <a:gd name="connsiteY0" fmla="*/ 237596 h 885296"/>
                <a:gd name="connsiteX1" fmla="*/ 73554 w 1202796"/>
                <a:gd name="connsiteY1" fmla="*/ 294746 h 885296"/>
                <a:gd name="connsiteX2" fmla="*/ 35454 w 1202796"/>
                <a:gd name="connsiteY2" fmla="*/ 313796 h 885296"/>
                <a:gd name="connsiteX3" fmla="*/ 529 w 1202796"/>
                <a:gd name="connsiteY3" fmla="*/ 313796 h 885296"/>
                <a:gd name="connsiteX4" fmla="*/ 38629 w 1202796"/>
                <a:gd name="connsiteY4" fmla="*/ 355071 h 885296"/>
                <a:gd name="connsiteX5" fmla="*/ 54504 w 1202796"/>
                <a:gd name="connsiteY5" fmla="*/ 370946 h 885296"/>
                <a:gd name="connsiteX6" fmla="*/ 35454 w 1202796"/>
                <a:gd name="connsiteY6" fmla="*/ 399521 h 885296"/>
                <a:gd name="connsiteX7" fmla="*/ 35454 w 1202796"/>
                <a:gd name="connsiteY7" fmla="*/ 405871 h 885296"/>
                <a:gd name="connsiteX8" fmla="*/ 41804 w 1202796"/>
                <a:gd name="connsiteY8" fmla="*/ 431271 h 885296"/>
                <a:gd name="connsiteX9" fmla="*/ 51329 w 1202796"/>
                <a:gd name="connsiteY9" fmla="*/ 475721 h 885296"/>
                <a:gd name="connsiteX10" fmla="*/ 44979 w 1202796"/>
                <a:gd name="connsiteY10" fmla="*/ 532871 h 885296"/>
                <a:gd name="connsiteX11" fmla="*/ 89429 w 1202796"/>
                <a:gd name="connsiteY11" fmla="*/ 564621 h 885296"/>
                <a:gd name="connsiteX12" fmla="*/ 83079 w 1202796"/>
                <a:gd name="connsiteY12" fmla="*/ 631296 h 885296"/>
                <a:gd name="connsiteX13" fmla="*/ 95779 w 1202796"/>
                <a:gd name="connsiteY13" fmla="*/ 659871 h 885296"/>
                <a:gd name="connsiteX14" fmla="*/ 118004 w 1202796"/>
                <a:gd name="connsiteY14" fmla="*/ 656696 h 885296"/>
                <a:gd name="connsiteX15" fmla="*/ 149754 w 1202796"/>
                <a:gd name="connsiteY15" fmla="*/ 672571 h 885296"/>
                <a:gd name="connsiteX16" fmla="*/ 187854 w 1202796"/>
                <a:gd name="connsiteY16" fmla="*/ 691621 h 885296"/>
                <a:gd name="connsiteX17" fmla="*/ 229129 w 1202796"/>
                <a:gd name="connsiteY17" fmla="*/ 678921 h 885296"/>
                <a:gd name="connsiteX18" fmla="*/ 254529 w 1202796"/>
                <a:gd name="connsiteY18" fmla="*/ 678921 h 885296"/>
                <a:gd name="connsiteX19" fmla="*/ 267229 w 1202796"/>
                <a:gd name="connsiteY19" fmla="*/ 710671 h 885296"/>
                <a:gd name="connsiteX20" fmla="*/ 311679 w 1202796"/>
                <a:gd name="connsiteY20" fmla="*/ 726546 h 885296"/>
                <a:gd name="connsiteX21" fmla="*/ 349779 w 1202796"/>
                <a:gd name="connsiteY21" fmla="*/ 723371 h 885296"/>
                <a:gd name="connsiteX22" fmla="*/ 372004 w 1202796"/>
                <a:gd name="connsiteY22" fmla="*/ 726546 h 885296"/>
                <a:gd name="connsiteX23" fmla="*/ 387879 w 1202796"/>
                <a:gd name="connsiteY23" fmla="*/ 745596 h 885296"/>
                <a:gd name="connsiteX24" fmla="*/ 419629 w 1202796"/>
                <a:gd name="connsiteY24" fmla="*/ 764646 h 885296"/>
                <a:gd name="connsiteX25" fmla="*/ 460904 w 1202796"/>
                <a:gd name="connsiteY25" fmla="*/ 761471 h 885296"/>
                <a:gd name="connsiteX26" fmla="*/ 476779 w 1202796"/>
                <a:gd name="connsiteY26" fmla="*/ 736071 h 885296"/>
                <a:gd name="connsiteX27" fmla="*/ 467254 w 1202796"/>
                <a:gd name="connsiteY27" fmla="*/ 726546 h 885296"/>
                <a:gd name="connsiteX28" fmla="*/ 467254 w 1202796"/>
                <a:gd name="connsiteY28" fmla="*/ 704321 h 885296"/>
                <a:gd name="connsiteX29" fmla="*/ 476779 w 1202796"/>
                <a:gd name="connsiteY29" fmla="*/ 672571 h 885296"/>
                <a:gd name="connsiteX30" fmla="*/ 524404 w 1202796"/>
                <a:gd name="connsiteY30" fmla="*/ 701146 h 885296"/>
                <a:gd name="connsiteX31" fmla="*/ 562504 w 1202796"/>
                <a:gd name="connsiteY31" fmla="*/ 732896 h 885296"/>
                <a:gd name="connsiteX32" fmla="*/ 587904 w 1202796"/>
                <a:gd name="connsiteY32" fmla="*/ 748771 h 885296"/>
                <a:gd name="connsiteX33" fmla="*/ 606954 w 1202796"/>
                <a:gd name="connsiteY33" fmla="*/ 777346 h 885296"/>
                <a:gd name="connsiteX34" fmla="*/ 645054 w 1202796"/>
                <a:gd name="connsiteY34" fmla="*/ 790046 h 885296"/>
                <a:gd name="connsiteX35" fmla="*/ 667279 w 1202796"/>
                <a:gd name="connsiteY35" fmla="*/ 764646 h 885296"/>
                <a:gd name="connsiteX36" fmla="*/ 695854 w 1202796"/>
                <a:gd name="connsiteY36" fmla="*/ 761471 h 885296"/>
                <a:gd name="connsiteX37" fmla="*/ 743479 w 1202796"/>
                <a:gd name="connsiteY37" fmla="*/ 764646 h 885296"/>
                <a:gd name="connsiteX38" fmla="*/ 778404 w 1202796"/>
                <a:gd name="connsiteY38" fmla="*/ 739246 h 885296"/>
                <a:gd name="connsiteX39" fmla="*/ 806979 w 1202796"/>
                <a:gd name="connsiteY39" fmla="*/ 755121 h 885296"/>
                <a:gd name="connsiteX40" fmla="*/ 803804 w 1202796"/>
                <a:gd name="connsiteY40" fmla="*/ 770996 h 885296"/>
                <a:gd name="connsiteX41" fmla="*/ 835554 w 1202796"/>
                <a:gd name="connsiteY41" fmla="*/ 790046 h 885296"/>
                <a:gd name="connsiteX42" fmla="*/ 860954 w 1202796"/>
                <a:gd name="connsiteY42" fmla="*/ 815446 h 885296"/>
                <a:gd name="connsiteX43" fmla="*/ 899054 w 1202796"/>
                <a:gd name="connsiteY43" fmla="*/ 821796 h 885296"/>
                <a:gd name="connsiteX44" fmla="*/ 933979 w 1202796"/>
                <a:gd name="connsiteY44" fmla="*/ 812271 h 885296"/>
                <a:gd name="connsiteX45" fmla="*/ 978429 w 1202796"/>
                <a:gd name="connsiteY45" fmla="*/ 831321 h 885296"/>
                <a:gd name="connsiteX46" fmla="*/ 1016529 w 1202796"/>
                <a:gd name="connsiteY46" fmla="*/ 790046 h 885296"/>
                <a:gd name="connsiteX47" fmla="*/ 1026054 w 1202796"/>
                <a:gd name="connsiteY47" fmla="*/ 767821 h 885296"/>
                <a:gd name="connsiteX48" fmla="*/ 1051454 w 1202796"/>
                <a:gd name="connsiteY48" fmla="*/ 764646 h 885296"/>
                <a:gd name="connsiteX49" fmla="*/ 1064154 w 1202796"/>
                <a:gd name="connsiteY49" fmla="*/ 786871 h 885296"/>
                <a:gd name="connsiteX50" fmla="*/ 1118129 w 1202796"/>
                <a:gd name="connsiteY50" fmla="*/ 847196 h 885296"/>
                <a:gd name="connsiteX51" fmla="*/ 1143529 w 1202796"/>
                <a:gd name="connsiteY51" fmla="*/ 882121 h 885296"/>
                <a:gd name="connsiteX52" fmla="*/ 1181629 w 1202796"/>
                <a:gd name="connsiteY52" fmla="*/ 866246 h 885296"/>
                <a:gd name="connsiteX53" fmla="*/ 1200679 w 1202796"/>
                <a:gd name="connsiteY53" fmla="*/ 840846 h 885296"/>
                <a:gd name="connsiteX54" fmla="*/ 1194329 w 1202796"/>
                <a:gd name="connsiteY54" fmla="*/ 799571 h 885296"/>
                <a:gd name="connsiteX55" fmla="*/ 1191154 w 1202796"/>
                <a:gd name="connsiteY55" fmla="*/ 780521 h 885296"/>
                <a:gd name="connsiteX56" fmla="*/ 1175279 w 1202796"/>
                <a:gd name="connsiteY56" fmla="*/ 767821 h 885296"/>
                <a:gd name="connsiteX57" fmla="*/ 1130829 w 1202796"/>
                <a:gd name="connsiteY57" fmla="*/ 755121 h 885296"/>
                <a:gd name="connsiteX58" fmla="*/ 1108604 w 1202796"/>
                <a:gd name="connsiteY58" fmla="*/ 755121 h 885296"/>
                <a:gd name="connsiteX59" fmla="*/ 1118129 w 1202796"/>
                <a:gd name="connsiteY59" fmla="*/ 707496 h 885296"/>
                <a:gd name="connsiteX60" fmla="*/ 1099079 w 1202796"/>
                <a:gd name="connsiteY60" fmla="*/ 685271 h 885296"/>
                <a:gd name="connsiteX61" fmla="*/ 1073679 w 1202796"/>
                <a:gd name="connsiteY61" fmla="*/ 631296 h 885296"/>
                <a:gd name="connsiteX62" fmla="*/ 1073679 w 1202796"/>
                <a:gd name="connsiteY62" fmla="*/ 545571 h 885296"/>
                <a:gd name="connsiteX63" fmla="*/ 1035579 w 1202796"/>
                <a:gd name="connsiteY63" fmla="*/ 516996 h 885296"/>
                <a:gd name="connsiteX64" fmla="*/ 1013354 w 1202796"/>
                <a:gd name="connsiteY64" fmla="*/ 529696 h 885296"/>
                <a:gd name="connsiteX65" fmla="*/ 1000654 w 1202796"/>
                <a:gd name="connsiteY65" fmla="*/ 539221 h 885296"/>
                <a:gd name="connsiteX66" fmla="*/ 949854 w 1202796"/>
                <a:gd name="connsiteY66" fmla="*/ 501121 h 885296"/>
                <a:gd name="connsiteX67" fmla="*/ 1003829 w 1202796"/>
                <a:gd name="connsiteY67" fmla="*/ 434446 h 885296"/>
                <a:gd name="connsiteX68" fmla="*/ 968904 w 1202796"/>
                <a:gd name="connsiteY68" fmla="*/ 370946 h 885296"/>
                <a:gd name="connsiteX69" fmla="*/ 1048279 w 1202796"/>
                <a:gd name="connsiteY69" fmla="*/ 326496 h 885296"/>
                <a:gd name="connsiteX70" fmla="*/ 997479 w 1202796"/>
                <a:gd name="connsiteY70" fmla="*/ 285221 h 885296"/>
                <a:gd name="connsiteX71" fmla="*/ 1016529 w 1202796"/>
                <a:gd name="connsiteY71" fmla="*/ 221721 h 885296"/>
                <a:gd name="connsiteX72" fmla="*/ 1016529 w 1202796"/>
                <a:gd name="connsiteY72" fmla="*/ 155046 h 885296"/>
                <a:gd name="connsiteX73" fmla="*/ 1016529 w 1202796"/>
                <a:gd name="connsiteY73" fmla="*/ 53446 h 885296"/>
                <a:gd name="connsiteX74" fmla="*/ 927629 w 1202796"/>
                <a:gd name="connsiteY74" fmla="*/ 21696 h 885296"/>
                <a:gd name="connsiteX75" fmla="*/ 886354 w 1202796"/>
                <a:gd name="connsiteY75" fmla="*/ 40746 h 885296"/>
                <a:gd name="connsiteX76" fmla="*/ 854604 w 1202796"/>
                <a:gd name="connsiteY76" fmla="*/ 2646 h 885296"/>
                <a:gd name="connsiteX77" fmla="*/ 775229 w 1202796"/>
                <a:gd name="connsiteY77" fmla="*/ 24871 h 885296"/>
                <a:gd name="connsiteX78" fmla="*/ 826029 w 1202796"/>
                <a:gd name="connsiteY78" fmla="*/ 72496 h 885296"/>
                <a:gd name="connsiteX79" fmla="*/ 854604 w 1202796"/>
                <a:gd name="connsiteY79" fmla="*/ 78846 h 885296"/>
                <a:gd name="connsiteX80" fmla="*/ 762529 w 1202796"/>
                <a:gd name="connsiteY80" fmla="*/ 202671 h 885296"/>
                <a:gd name="connsiteX81" fmla="*/ 692679 w 1202796"/>
                <a:gd name="connsiteY81" fmla="*/ 161396 h 885296"/>
                <a:gd name="connsiteX82" fmla="*/ 648229 w 1202796"/>
                <a:gd name="connsiteY82" fmla="*/ 164571 h 885296"/>
                <a:gd name="connsiteX83" fmla="*/ 641879 w 1202796"/>
                <a:gd name="connsiteY83" fmla="*/ 199496 h 885296"/>
                <a:gd name="connsiteX84" fmla="*/ 584729 w 1202796"/>
                <a:gd name="connsiteY84" fmla="*/ 161396 h 885296"/>
                <a:gd name="connsiteX85" fmla="*/ 530754 w 1202796"/>
                <a:gd name="connsiteY85" fmla="*/ 151871 h 885296"/>
                <a:gd name="connsiteX86" fmla="*/ 489479 w 1202796"/>
                <a:gd name="connsiteY86" fmla="*/ 221721 h 885296"/>
                <a:gd name="connsiteX87" fmla="*/ 489479 w 1202796"/>
                <a:gd name="connsiteY87" fmla="*/ 247121 h 885296"/>
                <a:gd name="connsiteX88" fmla="*/ 346604 w 1202796"/>
                <a:gd name="connsiteY88" fmla="*/ 278871 h 885296"/>
                <a:gd name="connsiteX89" fmla="*/ 346604 w 1202796"/>
                <a:gd name="connsiteY89" fmla="*/ 237596 h 885296"/>
                <a:gd name="connsiteX90" fmla="*/ 273579 w 1202796"/>
                <a:gd name="connsiteY90" fmla="*/ 237596 h 885296"/>
                <a:gd name="connsiteX91" fmla="*/ 241829 w 1202796"/>
                <a:gd name="connsiteY91" fmla="*/ 259821 h 885296"/>
                <a:gd name="connsiteX92" fmla="*/ 213254 w 1202796"/>
                <a:gd name="connsiteY92" fmla="*/ 272521 h 885296"/>
                <a:gd name="connsiteX93" fmla="*/ 162454 w 1202796"/>
                <a:gd name="connsiteY93" fmla="*/ 228071 h 885296"/>
                <a:gd name="connsiteX94" fmla="*/ 140229 w 1202796"/>
                <a:gd name="connsiteY94" fmla="*/ 205846 h 885296"/>
                <a:gd name="connsiteX95" fmla="*/ 95779 w 1202796"/>
                <a:gd name="connsiteY95" fmla="*/ 237596 h 88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202796" h="885296">
                  <a:moveTo>
                    <a:pt x="95779" y="237596"/>
                  </a:moveTo>
                  <a:cubicBezTo>
                    <a:pt x="84667" y="252412"/>
                    <a:pt x="83608" y="282046"/>
                    <a:pt x="73554" y="294746"/>
                  </a:cubicBezTo>
                  <a:cubicBezTo>
                    <a:pt x="63500" y="307446"/>
                    <a:pt x="47625" y="310621"/>
                    <a:pt x="35454" y="313796"/>
                  </a:cubicBezTo>
                  <a:cubicBezTo>
                    <a:pt x="23283" y="316971"/>
                    <a:pt x="0" y="306917"/>
                    <a:pt x="529" y="313796"/>
                  </a:cubicBezTo>
                  <a:cubicBezTo>
                    <a:pt x="1058" y="320675"/>
                    <a:pt x="29633" y="345546"/>
                    <a:pt x="38629" y="355071"/>
                  </a:cubicBezTo>
                  <a:cubicBezTo>
                    <a:pt x="47625" y="364596"/>
                    <a:pt x="55033" y="363538"/>
                    <a:pt x="54504" y="370946"/>
                  </a:cubicBezTo>
                  <a:cubicBezTo>
                    <a:pt x="53975" y="378354"/>
                    <a:pt x="38629" y="393700"/>
                    <a:pt x="35454" y="399521"/>
                  </a:cubicBezTo>
                  <a:cubicBezTo>
                    <a:pt x="32279" y="405342"/>
                    <a:pt x="34396" y="400580"/>
                    <a:pt x="35454" y="405871"/>
                  </a:cubicBezTo>
                  <a:cubicBezTo>
                    <a:pt x="36512" y="411162"/>
                    <a:pt x="39158" y="419629"/>
                    <a:pt x="41804" y="431271"/>
                  </a:cubicBezTo>
                  <a:cubicBezTo>
                    <a:pt x="44450" y="442913"/>
                    <a:pt x="50800" y="458788"/>
                    <a:pt x="51329" y="475721"/>
                  </a:cubicBezTo>
                  <a:cubicBezTo>
                    <a:pt x="51858" y="492654"/>
                    <a:pt x="38629" y="518054"/>
                    <a:pt x="44979" y="532871"/>
                  </a:cubicBezTo>
                  <a:cubicBezTo>
                    <a:pt x="51329" y="547688"/>
                    <a:pt x="83079" y="548217"/>
                    <a:pt x="89429" y="564621"/>
                  </a:cubicBezTo>
                  <a:cubicBezTo>
                    <a:pt x="95779" y="581025"/>
                    <a:pt x="82021" y="615421"/>
                    <a:pt x="83079" y="631296"/>
                  </a:cubicBezTo>
                  <a:cubicBezTo>
                    <a:pt x="84137" y="647171"/>
                    <a:pt x="89958" y="655638"/>
                    <a:pt x="95779" y="659871"/>
                  </a:cubicBezTo>
                  <a:cubicBezTo>
                    <a:pt x="101600" y="664104"/>
                    <a:pt x="109008" y="654579"/>
                    <a:pt x="118004" y="656696"/>
                  </a:cubicBezTo>
                  <a:cubicBezTo>
                    <a:pt x="127000" y="658813"/>
                    <a:pt x="149754" y="672571"/>
                    <a:pt x="149754" y="672571"/>
                  </a:cubicBezTo>
                  <a:cubicBezTo>
                    <a:pt x="161396" y="678392"/>
                    <a:pt x="174625" y="690563"/>
                    <a:pt x="187854" y="691621"/>
                  </a:cubicBezTo>
                  <a:cubicBezTo>
                    <a:pt x="201083" y="692679"/>
                    <a:pt x="218017" y="681038"/>
                    <a:pt x="229129" y="678921"/>
                  </a:cubicBezTo>
                  <a:cubicBezTo>
                    <a:pt x="240241" y="676804"/>
                    <a:pt x="248179" y="673629"/>
                    <a:pt x="254529" y="678921"/>
                  </a:cubicBezTo>
                  <a:cubicBezTo>
                    <a:pt x="260879" y="684213"/>
                    <a:pt x="257704" y="702734"/>
                    <a:pt x="267229" y="710671"/>
                  </a:cubicBezTo>
                  <a:cubicBezTo>
                    <a:pt x="276754" y="718608"/>
                    <a:pt x="297921" y="724429"/>
                    <a:pt x="311679" y="726546"/>
                  </a:cubicBezTo>
                  <a:cubicBezTo>
                    <a:pt x="325437" y="728663"/>
                    <a:pt x="339725" y="723371"/>
                    <a:pt x="349779" y="723371"/>
                  </a:cubicBezTo>
                  <a:cubicBezTo>
                    <a:pt x="359833" y="723371"/>
                    <a:pt x="365654" y="722842"/>
                    <a:pt x="372004" y="726546"/>
                  </a:cubicBezTo>
                  <a:cubicBezTo>
                    <a:pt x="378354" y="730250"/>
                    <a:pt x="379942" y="739246"/>
                    <a:pt x="387879" y="745596"/>
                  </a:cubicBezTo>
                  <a:cubicBezTo>
                    <a:pt x="395816" y="751946"/>
                    <a:pt x="407458" y="762000"/>
                    <a:pt x="419629" y="764646"/>
                  </a:cubicBezTo>
                  <a:cubicBezTo>
                    <a:pt x="431800" y="767292"/>
                    <a:pt x="451379" y="766234"/>
                    <a:pt x="460904" y="761471"/>
                  </a:cubicBezTo>
                  <a:cubicBezTo>
                    <a:pt x="470429" y="756708"/>
                    <a:pt x="475721" y="741892"/>
                    <a:pt x="476779" y="736071"/>
                  </a:cubicBezTo>
                  <a:cubicBezTo>
                    <a:pt x="477837" y="730250"/>
                    <a:pt x="468841" y="731838"/>
                    <a:pt x="467254" y="726546"/>
                  </a:cubicBezTo>
                  <a:cubicBezTo>
                    <a:pt x="465667" y="721254"/>
                    <a:pt x="465667" y="713317"/>
                    <a:pt x="467254" y="704321"/>
                  </a:cubicBezTo>
                  <a:cubicBezTo>
                    <a:pt x="468841" y="695325"/>
                    <a:pt x="467254" y="673100"/>
                    <a:pt x="476779" y="672571"/>
                  </a:cubicBezTo>
                  <a:cubicBezTo>
                    <a:pt x="486304" y="672042"/>
                    <a:pt x="510117" y="691092"/>
                    <a:pt x="524404" y="701146"/>
                  </a:cubicBezTo>
                  <a:cubicBezTo>
                    <a:pt x="538691" y="711200"/>
                    <a:pt x="551921" y="724959"/>
                    <a:pt x="562504" y="732896"/>
                  </a:cubicBezTo>
                  <a:cubicBezTo>
                    <a:pt x="573087" y="740833"/>
                    <a:pt x="580496" y="741363"/>
                    <a:pt x="587904" y="748771"/>
                  </a:cubicBezTo>
                  <a:cubicBezTo>
                    <a:pt x="595312" y="756179"/>
                    <a:pt x="597429" y="770467"/>
                    <a:pt x="606954" y="777346"/>
                  </a:cubicBezTo>
                  <a:cubicBezTo>
                    <a:pt x="616479" y="784225"/>
                    <a:pt x="635000" y="792163"/>
                    <a:pt x="645054" y="790046"/>
                  </a:cubicBezTo>
                  <a:cubicBezTo>
                    <a:pt x="655108" y="787929"/>
                    <a:pt x="658812" y="769409"/>
                    <a:pt x="667279" y="764646"/>
                  </a:cubicBezTo>
                  <a:cubicBezTo>
                    <a:pt x="675746" y="759883"/>
                    <a:pt x="683154" y="761471"/>
                    <a:pt x="695854" y="761471"/>
                  </a:cubicBezTo>
                  <a:cubicBezTo>
                    <a:pt x="708554" y="761471"/>
                    <a:pt x="729721" y="768350"/>
                    <a:pt x="743479" y="764646"/>
                  </a:cubicBezTo>
                  <a:cubicBezTo>
                    <a:pt x="757237" y="760942"/>
                    <a:pt x="767821" y="740834"/>
                    <a:pt x="778404" y="739246"/>
                  </a:cubicBezTo>
                  <a:cubicBezTo>
                    <a:pt x="788987" y="737659"/>
                    <a:pt x="802746" y="749829"/>
                    <a:pt x="806979" y="755121"/>
                  </a:cubicBezTo>
                  <a:cubicBezTo>
                    <a:pt x="811212" y="760413"/>
                    <a:pt x="799042" y="765175"/>
                    <a:pt x="803804" y="770996"/>
                  </a:cubicBezTo>
                  <a:cubicBezTo>
                    <a:pt x="808566" y="776817"/>
                    <a:pt x="826029" y="782638"/>
                    <a:pt x="835554" y="790046"/>
                  </a:cubicBezTo>
                  <a:cubicBezTo>
                    <a:pt x="845079" y="797454"/>
                    <a:pt x="850371" y="810154"/>
                    <a:pt x="860954" y="815446"/>
                  </a:cubicBezTo>
                  <a:cubicBezTo>
                    <a:pt x="871537" y="820738"/>
                    <a:pt x="886883" y="822325"/>
                    <a:pt x="899054" y="821796"/>
                  </a:cubicBezTo>
                  <a:cubicBezTo>
                    <a:pt x="911225" y="821267"/>
                    <a:pt x="920750" y="810684"/>
                    <a:pt x="933979" y="812271"/>
                  </a:cubicBezTo>
                  <a:cubicBezTo>
                    <a:pt x="947208" y="813858"/>
                    <a:pt x="964671" y="835025"/>
                    <a:pt x="978429" y="831321"/>
                  </a:cubicBezTo>
                  <a:cubicBezTo>
                    <a:pt x="992187" y="827617"/>
                    <a:pt x="1008592" y="800629"/>
                    <a:pt x="1016529" y="790046"/>
                  </a:cubicBezTo>
                  <a:cubicBezTo>
                    <a:pt x="1024466" y="779463"/>
                    <a:pt x="1020233" y="772054"/>
                    <a:pt x="1026054" y="767821"/>
                  </a:cubicBezTo>
                  <a:cubicBezTo>
                    <a:pt x="1031875" y="763588"/>
                    <a:pt x="1045104" y="761471"/>
                    <a:pt x="1051454" y="764646"/>
                  </a:cubicBezTo>
                  <a:cubicBezTo>
                    <a:pt x="1057804" y="767821"/>
                    <a:pt x="1053041" y="773113"/>
                    <a:pt x="1064154" y="786871"/>
                  </a:cubicBezTo>
                  <a:cubicBezTo>
                    <a:pt x="1075267" y="800629"/>
                    <a:pt x="1104900" y="831321"/>
                    <a:pt x="1118129" y="847196"/>
                  </a:cubicBezTo>
                  <a:cubicBezTo>
                    <a:pt x="1131358" y="863071"/>
                    <a:pt x="1132946" y="878946"/>
                    <a:pt x="1143529" y="882121"/>
                  </a:cubicBezTo>
                  <a:cubicBezTo>
                    <a:pt x="1154112" y="885296"/>
                    <a:pt x="1172104" y="873125"/>
                    <a:pt x="1181629" y="866246"/>
                  </a:cubicBezTo>
                  <a:cubicBezTo>
                    <a:pt x="1191154" y="859367"/>
                    <a:pt x="1198562" y="851958"/>
                    <a:pt x="1200679" y="840846"/>
                  </a:cubicBezTo>
                  <a:cubicBezTo>
                    <a:pt x="1202796" y="829734"/>
                    <a:pt x="1195916" y="809625"/>
                    <a:pt x="1194329" y="799571"/>
                  </a:cubicBezTo>
                  <a:cubicBezTo>
                    <a:pt x="1192742" y="789517"/>
                    <a:pt x="1194329" y="785813"/>
                    <a:pt x="1191154" y="780521"/>
                  </a:cubicBezTo>
                  <a:cubicBezTo>
                    <a:pt x="1187979" y="775229"/>
                    <a:pt x="1185333" y="772054"/>
                    <a:pt x="1175279" y="767821"/>
                  </a:cubicBezTo>
                  <a:cubicBezTo>
                    <a:pt x="1165225" y="763588"/>
                    <a:pt x="1141941" y="757238"/>
                    <a:pt x="1130829" y="755121"/>
                  </a:cubicBezTo>
                  <a:cubicBezTo>
                    <a:pt x="1119717" y="753004"/>
                    <a:pt x="1110721" y="763058"/>
                    <a:pt x="1108604" y="755121"/>
                  </a:cubicBezTo>
                  <a:cubicBezTo>
                    <a:pt x="1106487" y="747184"/>
                    <a:pt x="1119716" y="719138"/>
                    <a:pt x="1118129" y="707496"/>
                  </a:cubicBezTo>
                  <a:cubicBezTo>
                    <a:pt x="1116542" y="695854"/>
                    <a:pt x="1106487" y="697971"/>
                    <a:pt x="1099079" y="685271"/>
                  </a:cubicBezTo>
                  <a:cubicBezTo>
                    <a:pt x="1091671" y="672571"/>
                    <a:pt x="1077912" y="654579"/>
                    <a:pt x="1073679" y="631296"/>
                  </a:cubicBezTo>
                  <a:cubicBezTo>
                    <a:pt x="1069446" y="608013"/>
                    <a:pt x="1080029" y="564621"/>
                    <a:pt x="1073679" y="545571"/>
                  </a:cubicBezTo>
                  <a:cubicBezTo>
                    <a:pt x="1067329" y="526521"/>
                    <a:pt x="1045633" y="519642"/>
                    <a:pt x="1035579" y="516996"/>
                  </a:cubicBezTo>
                  <a:cubicBezTo>
                    <a:pt x="1025525" y="514350"/>
                    <a:pt x="1019175" y="525992"/>
                    <a:pt x="1013354" y="529696"/>
                  </a:cubicBezTo>
                  <a:cubicBezTo>
                    <a:pt x="1007533" y="533400"/>
                    <a:pt x="1011237" y="543984"/>
                    <a:pt x="1000654" y="539221"/>
                  </a:cubicBezTo>
                  <a:cubicBezTo>
                    <a:pt x="990071" y="534459"/>
                    <a:pt x="949325" y="518583"/>
                    <a:pt x="949854" y="501121"/>
                  </a:cubicBezTo>
                  <a:cubicBezTo>
                    <a:pt x="950383" y="483659"/>
                    <a:pt x="1000654" y="456142"/>
                    <a:pt x="1003829" y="434446"/>
                  </a:cubicBezTo>
                  <a:cubicBezTo>
                    <a:pt x="1007004" y="412750"/>
                    <a:pt x="961496" y="388938"/>
                    <a:pt x="968904" y="370946"/>
                  </a:cubicBezTo>
                  <a:cubicBezTo>
                    <a:pt x="976312" y="352954"/>
                    <a:pt x="1043516" y="340784"/>
                    <a:pt x="1048279" y="326496"/>
                  </a:cubicBezTo>
                  <a:cubicBezTo>
                    <a:pt x="1053042" y="312208"/>
                    <a:pt x="1002771" y="302683"/>
                    <a:pt x="997479" y="285221"/>
                  </a:cubicBezTo>
                  <a:cubicBezTo>
                    <a:pt x="992187" y="267759"/>
                    <a:pt x="1013354" y="243417"/>
                    <a:pt x="1016529" y="221721"/>
                  </a:cubicBezTo>
                  <a:cubicBezTo>
                    <a:pt x="1019704" y="200025"/>
                    <a:pt x="1016529" y="155046"/>
                    <a:pt x="1016529" y="155046"/>
                  </a:cubicBezTo>
                  <a:cubicBezTo>
                    <a:pt x="1016529" y="127000"/>
                    <a:pt x="1031346" y="75671"/>
                    <a:pt x="1016529" y="53446"/>
                  </a:cubicBezTo>
                  <a:cubicBezTo>
                    <a:pt x="1001712" y="31221"/>
                    <a:pt x="949325" y="23813"/>
                    <a:pt x="927629" y="21696"/>
                  </a:cubicBezTo>
                  <a:cubicBezTo>
                    <a:pt x="905933" y="19579"/>
                    <a:pt x="898525" y="43921"/>
                    <a:pt x="886354" y="40746"/>
                  </a:cubicBezTo>
                  <a:cubicBezTo>
                    <a:pt x="874183" y="37571"/>
                    <a:pt x="873125" y="5292"/>
                    <a:pt x="854604" y="2646"/>
                  </a:cubicBezTo>
                  <a:cubicBezTo>
                    <a:pt x="836083" y="0"/>
                    <a:pt x="779991" y="13229"/>
                    <a:pt x="775229" y="24871"/>
                  </a:cubicBezTo>
                  <a:cubicBezTo>
                    <a:pt x="770467" y="36513"/>
                    <a:pt x="812800" y="63500"/>
                    <a:pt x="826029" y="72496"/>
                  </a:cubicBezTo>
                  <a:cubicBezTo>
                    <a:pt x="839258" y="81492"/>
                    <a:pt x="865187" y="57150"/>
                    <a:pt x="854604" y="78846"/>
                  </a:cubicBezTo>
                  <a:cubicBezTo>
                    <a:pt x="844021" y="100542"/>
                    <a:pt x="789517" y="188913"/>
                    <a:pt x="762529" y="202671"/>
                  </a:cubicBezTo>
                  <a:cubicBezTo>
                    <a:pt x="735542" y="216429"/>
                    <a:pt x="711729" y="167746"/>
                    <a:pt x="692679" y="161396"/>
                  </a:cubicBezTo>
                  <a:cubicBezTo>
                    <a:pt x="673629" y="155046"/>
                    <a:pt x="656696" y="158221"/>
                    <a:pt x="648229" y="164571"/>
                  </a:cubicBezTo>
                  <a:cubicBezTo>
                    <a:pt x="639762" y="170921"/>
                    <a:pt x="652462" y="200025"/>
                    <a:pt x="641879" y="199496"/>
                  </a:cubicBezTo>
                  <a:cubicBezTo>
                    <a:pt x="631296" y="198967"/>
                    <a:pt x="603250" y="169333"/>
                    <a:pt x="584729" y="161396"/>
                  </a:cubicBezTo>
                  <a:cubicBezTo>
                    <a:pt x="566208" y="153459"/>
                    <a:pt x="546629" y="141817"/>
                    <a:pt x="530754" y="151871"/>
                  </a:cubicBezTo>
                  <a:cubicBezTo>
                    <a:pt x="514879" y="161925"/>
                    <a:pt x="496358" y="205846"/>
                    <a:pt x="489479" y="221721"/>
                  </a:cubicBezTo>
                  <a:cubicBezTo>
                    <a:pt x="482600" y="237596"/>
                    <a:pt x="513292" y="237596"/>
                    <a:pt x="489479" y="247121"/>
                  </a:cubicBezTo>
                  <a:cubicBezTo>
                    <a:pt x="465667" y="256646"/>
                    <a:pt x="370417" y="280459"/>
                    <a:pt x="346604" y="278871"/>
                  </a:cubicBezTo>
                  <a:cubicBezTo>
                    <a:pt x="322791" y="277283"/>
                    <a:pt x="358775" y="244475"/>
                    <a:pt x="346604" y="237596"/>
                  </a:cubicBezTo>
                  <a:cubicBezTo>
                    <a:pt x="334433" y="230717"/>
                    <a:pt x="291041" y="233892"/>
                    <a:pt x="273579" y="237596"/>
                  </a:cubicBezTo>
                  <a:cubicBezTo>
                    <a:pt x="256117" y="241300"/>
                    <a:pt x="251883" y="254000"/>
                    <a:pt x="241829" y="259821"/>
                  </a:cubicBezTo>
                  <a:cubicBezTo>
                    <a:pt x="231775" y="265642"/>
                    <a:pt x="226483" y="277813"/>
                    <a:pt x="213254" y="272521"/>
                  </a:cubicBezTo>
                  <a:cubicBezTo>
                    <a:pt x="200025" y="267229"/>
                    <a:pt x="174625" y="239184"/>
                    <a:pt x="162454" y="228071"/>
                  </a:cubicBezTo>
                  <a:cubicBezTo>
                    <a:pt x="150283" y="216958"/>
                    <a:pt x="148166" y="207963"/>
                    <a:pt x="140229" y="205846"/>
                  </a:cubicBezTo>
                  <a:cubicBezTo>
                    <a:pt x="132292" y="203729"/>
                    <a:pt x="106891" y="222780"/>
                    <a:pt x="95779" y="237596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3262927" y="5037662"/>
              <a:ext cx="1175800" cy="1055634"/>
            </a:xfrm>
            <a:custGeom>
              <a:avLst/>
              <a:gdLst>
                <a:gd name="connsiteX0" fmla="*/ 413279 w 1154641"/>
                <a:gd name="connsiteY0" fmla="*/ 159279 h 975254"/>
                <a:gd name="connsiteX1" fmla="*/ 549804 w 1154641"/>
                <a:gd name="connsiteY1" fmla="*/ 146579 h 975254"/>
                <a:gd name="connsiteX2" fmla="*/ 575204 w 1154641"/>
                <a:gd name="connsiteY2" fmla="*/ 168804 h 975254"/>
                <a:gd name="connsiteX3" fmla="*/ 606954 w 1154641"/>
                <a:gd name="connsiteY3" fmla="*/ 146579 h 975254"/>
                <a:gd name="connsiteX4" fmla="*/ 591079 w 1154641"/>
                <a:gd name="connsiteY4" fmla="*/ 98954 h 975254"/>
                <a:gd name="connsiteX5" fmla="*/ 626004 w 1154641"/>
                <a:gd name="connsiteY5" fmla="*/ 92604 h 975254"/>
                <a:gd name="connsiteX6" fmla="*/ 667279 w 1154641"/>
                <a:gd name="connsiteY6" fmla="*/ 54504 h 975254"/>
                <a:gd name="connsiteX7" fmla="*/ 654579 w 1154641"/>
                <a:gd name="connsiteY7" fmla="*/ 10054 h 975254"/>
                <a:gd name="connsiteX8" fmla="*/ 714904 w 1154641"/>
                <a:gd name="connsiteY8" fmla="*/ 10054 h 975254"/>
                <a:gd name="connsiteX9" fmla="*/ 727604 w 1154641"/>
                <a:gd name="connsiteY9" fmla="*/ 70379 h 975254"/>
                <a:gd name="connsiteX10" fmla="*/ 740304 w 1154641"/>
                <a:gd name="connsiteY10" fmla="*/ 127529 h 975254"/>
                <a:gd name="connsiteX11" fmla="*/ 718079 w 1154641"/>
                <a:gd name="connsiteY11" fmla="*/ 165629 h 975254"/>
                <a:gd name="connsiteX12" fmla="*/ 781579 w 1154641"/>
                <a:gd name="connsiteY12" fmla="*/ 191029 h 975254"/>
                <a:gd name="connsiteX13" fmla="*/ 775229 w 1154641"/>
                <a:gd name="connsiteY13" fmla="*/ 241829 h 975254"/>
                <a:gd name="connsiteX14" fmla="*/ 775229 w 1154641"/>
                <a:gd name="connsiteY14" fmla="*/ 283104 h 975254"/>
                <a:gd name="connsiteX15" fmla="*/ 826029 w 1154641"/>
                <a:gd name="connsiteY15" fmla="*/ 273579 h 975254"/>
                <a:gd name="connsiteX16" fmla="*/ 864129 w 1154641"/>
                <a:gd name="connsiteY16" fmla="*/ 308504 h 975254"/>
                <a:gd name="connsiteX17" fmla="*/ 914929 w 1154641"/>
                <a:gd name="connsiteY17" fmla="*/ 298979 h 975254"/>
                <a:gd name="connsiteX18" fmla="*/ 956204 w 1154641"/>
                <a:gd name="connsiteY18" fmla="*/ 314854 h 975254"/>
                <a:gd name="connsiteX19" fmla="*/ 959379 w 1154641"/>
                <a:gd name="connsiteY19" fmla="*/ 346604 h 975254"/>
                <a:gd name="connsiteX20" fmla="*/ 994304 w 1154641"/>
                <a:gd name="connsiteY20" fmla="*/ 362479 h 975254"/>
                <a:gd name="connsiteX21" fmla="*/ 1000654 w 1154641"/>
                <a:gd name="connsiteY21" fmla="*/ 422804 h 975254"/>
                <a:gd name="connsiteX22" fmla="*/ 1134004 w 1154641"/>
                <a:gd name="connsiteY22" fmla="*/ 530754 h 975254"/>
                <a:gd name="connsiteX23" fmla="*/ 1124479 w 1154641"/>
                <a:gd name="connsiteY23" fmla="*/ 565679 h 975254"/>
                <a:gd name="connsiteX24" fmla="*/ 1041929 w 1154641"/>
                <a:gd name="connsiteY24" fmla="*/ 568854 h 975254"/>
                <a:gd name="connsiteX25" fmla="*/ 1003829 w 1154641"/>
                <a:gd name="connsiteY25" fmla="*/ 616479 h 975254"/>
                <a:gd name="connsiteX26" fmla="*/ 1010179 w 1154641"/>
                <a:gd name="connsiteY26" fmla="*/ 648229 h 975254"/>
                <a:gd name="connsiteX27" fmla="*/ 972079 w 1154641"/>
                <a:gd name="connsiteY27" fmla="*/ 651404 h 975254"/>
                <a:gd name="connsiteX28" fmla="*/ 937154 w 1154641"/>
                <a:gd name="connsiteY28" fmla="*/ 673629 h 975254"/>
                <a:gd name="connsiteX29" fmla="*/ 946679 w 1154641"/>
                <a:gd name="connsiteY29" fmla="*/ 708554 h 975254"/>
                <a:gd name="connsiteX30" fmla="*/ 918104 w 1154641"/>
                <a:gd name="connsiteY30" fmla="*/ 794279 h 975254"/>
                <a:gd name="connsiteX31" fmla="*/ 905404 w 1154641"/>
                <a:gd name="connsiteY31" fmla="*/ 813329 h 975254"/>
                <a:gd name="connsiteX32" fmla="*/ 876829 w 1154641"/>
                <a:gd name="connsiteY32" fmla="*/ 816504 h 975254"/>
                <a:gd name="connsiteX33" fmla="*/ 876829 w 1154641"/>
                <a:gd name="connsiteY33" fmla="*/ 857779 h 975254"/>
                <a:gd name="connsiteX34" fmla="*/ 797454 w 1154641"/>
                <a:gd name="connsiteY34" fmla="*/ 867304 h 975254"/>
                <a:gd name="connsiteX35" fmla="*/ 759354 w 1154641"/>
                <a:gd name="connsiteY35" fmla="*/ 810154 h 975254"/>
                <a:gd name="connsiteX36" fmla="*/ 765704 w 1154641"/>
                <a:gd name="connsiteY36" fmla="*/ 797454 h 975254"/>
                <a:gd name="connsiteX37" fmla="*/ 689504 w 1154641"/>
                <a:gd name="connsiteY37" fmla="*/ 781579 h 975254"/>
                <a:gd name="connsiteX38" fmla="*/ 667279 w 1154641"/>
                <a:gd name="connsiteY38" fmla="*/ 816504 h 975254"/>
                <a:gd name="connsiteX39" fmla="*/ 686329 w 1154641"/>
                <a:gd name="connsiteY39" fmla="*/ 838729 h 975254"/>
                <a:gd name="connsiteX40" fmla="*/ 657754 w 1154641"/>
                <a:gd name="connsiteY40" fmla="*/ 892704 h 975254"/>
                <a:gd name="connsiteX41" fmla="*/ 600604 w 1154641"/>
                <a:gd name="connsiteY41" fmla="*/ 914929 h 975254"/>
                <a:gd name="connsiteX42" fmla="*/ 556154 w 1154641"/>
                <a:gd name="connsiteY42" fmla="*/ 959379 h 975254"/>
                <a:gd name="connsiteX43" fmla="*/ 502179 w 1154641"/>
                <a:gd name="connsiteY43" fmla="*/ 943504 h 975254"/>
                <a:gd name="connsiteX44" fmla="*/ 502179 w 1154641"/>
                <a:gd name="connsiteY44" fmla="*/ 895879 h 975254"/>
                <a:gd name="connsiteX45" fmla="*/ 483129 w 1154641"/>
                <a:gd name="connsiteY45" fmla="*/ 899054 h 975254"/>
                <a:gd name="connsiteX46" fmla="*/ 438679 w 1154641"/>
                <a:gd name="connsiteY46" fmla="*/ 965729 h 975254"/>
                <a:gd name="connsiteX47" fmla="*/ 368829 w 1154641"/>
                <a:gd name="connsiteY47" fmla="*/ 956204 h 975254"/>
                <a:gd name="connsiteX48" fmla="*/ 314854 w 1154641"/>
                <a:gd name="connsiteY48" fmla="*/ 908579 h 975254"/>
                <a:gd name="connsiteX49" fmla="*/ 346604 w 1154641"/>
                <a:gd name="connsiteY49" fmla="*/ 883179 h 975254"/>
                <a:gd name="connsiteX50" fmla="*/ 340254 w 1154641"/>
                <a:gd name="connsiteY50" fmla="*/ 857779 h 975254"/>
                <a:gd name="connsiteX51" fmla="*/ 257704 w 1154641"/>
                <a:gd name="connsiteY51" fmla="*/ 860954 h 975254"/>
                <a:gd name="connsiteX52" fmla="*/ 222779 w 1154641"/>
                <a:gd name="connsiteY52" fmla="*/ 826029 h 975254"/>
                <a:gd name="connsiteX53" fmla="*/ 210079 w 1154641"/>
                <a:gd name="connsiteY53" fmla="*/ 813329 h 975254"/>
                <a:gd name="connsiteX54" fmla="*/ 152929 w 1154641"/>
                <a:gd name="connsiteY54" fmla="*/ 838729 h 975254"/>
                <a:gd name="connsiteX55" fmla="*/ 86254 w 1154641"/>
                <a:gd name="connsiteY55" fmla="*/ 772054 h 975254"/>
                <a:gd name="connsiteX56" fmla="*/ 51329 w 1154641"/>
                <a:gd name="connsiteY56" fmla="*/ 759354 h 975254"/>
                <a:gd name="connsiteX57" fmla="*/ 25929 w 1154641"/>
                <a:gd name="connsiteY57" fmla="*/ 718079 h 975254"/>
                <a:gd name="connsiteX58" fmla="*/ 25929 w 1154641"/>
                <a:gd name="connsiteY58" fmla="*/ 702204 h 975254"/>
                <a:gd name="connsiteX59" fmla="*/ 3704 w 1154641"/>
                <a:gd name="connsiteY59" fmla="*/ 651404 h 975254"/>
                <a:gd name="connsiteX60" fmla="*/ 48154 w 1154641"/>
                <a:gd name="connsiteY60" fmla="*/ 648229 h 975254"/>
                <a:gd name="connsiteX61" fmla="*/ 86254 w 1154641"/>
                <a:gd name="connsiteY61" fmla="*/ 670454 h 975254"/>
                <a:gd name="connsiteX62" fmla="*/ 127529 w 1154641"/>
                <a:gd name="connsiteY62" fmla="*/ 629179 h 975254"/>
                <a:gd name="connsiteX63" fmla="*/ 159279 w 1154641"/>
                <a:gd name="connsiteY63" fmla="*/ 613304 h 975254"/>
                <a:gd name="connsiteX64" fmla="*/ 171979 w 1154641"/>
                <a:gd name="connsiteY64" fmla="*/ 559329 h 975254"/>
                <a:gd name="connsiteX65" fmla="*/ 216429 w 1154641"/>
                <a:gd name="connsiteY65" fmla="*/ 616479 h 975254"/>
                <a:gd name="connsiteX66" fmla="*/ 298979 w 1154641"/>
                <a:gd name="connsiteY66" fmla="*/ 613304 h 975254"/>
                <a:gd name="connsiteX67" fmla="*/ 298979 w 1154641"/>
                <a:gd name="connsiteY67" fmla="*/ 584729 h 975254"/>
                <a:gd name="connsiteX68" fmla="*/ 257704 w 1154641"/>
                <a:gd name="connsiteY68" fmla="*/ 460904 h 975254"/>
                <a:gd name="connsiteX69" fmla="*/ 273579 w 1154641"/>
                <a:gd name="connsiteY69" fmla="*/ 422804 h 975254"/>
                <a:gd name="connsiteX70" fmla="*/ 273579 w 1154641"/>
                <a:gd name="connsiteY70" fmla="*/ 375179 h 975254"/>
                <a:gd name="connsiteX71" fmla="*/ 333904 w 1154641"/>
                <a:gd name="connsiteY71" fmla="*/ 337079 h 975254"/>
                <a:gd name="connsiteX72" fmla="*/ 340254 w 1154641"/>
                <a:gd name="connsiteY72" fmla="*/ 279929 h 975254"/>
                <a:gd name="connsiteX73" fmla="*/ 400579 w 1154641"/>
                <a:gd name="connsiteY73" fmla="*/ 260879 h 975254"/>
                <a:gd name="connsiteX74" fmla="*/ 422804 w 1154641"/>
                <a:gd name="connsiteY74" fmla="*/ 229129 h 975254"/>
                <a:gd name="connsiteX75" fmla="*/ 413279 w 1154641"/>
                <a:gd name="connsiteY75" fmla="*/ 159279 h 97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154641" h="975254">
                  <a:moveTo>
                    <a:pt x="413279" y="159279"/>
                  </a:moveTo>
                  <a:cubicBezTo>
                    <a:pt x="434446" y="145521"/>
                    <a:pt x="522817" y="144992"/>
                    <a:pt x="549804" y="146579"/>
                  </a:cubicBezTo>
                  <a:cubicBezTo>
                    <a:pt x="576791" y="148166"/>
                    <a:pt x="565679" y="168804"/>
                    <a:pt x="575204" y="168804"/>
                  </a:cubicBezTo>
                  <a:cubicBezTo>
                    <a:pt x="584729" y="168804"/>
                    <a:pt x="604308" y="158221"/>
                    <a:pt x="606954" y="146579"/>
                  </a:cubicBezTo>
                  <a:cubicBezTo>
                    <a:pt x="609600" y="134937"/>
                    <a:pt x="587904" y="107950"/>
                    <a:pt x="591079" y="98954"/>
                  </a:cubicBezTo>
                  <a:cubicBezTo>
                    <a:pt x="594254" y="89958"/>
                    <a:pt x="613304" y="100012"/>
                    <a:pt x="626004" y="92604"/>
                  </a:cubicBezTo>
                  <a:cubicBezTo>
                    <a:pt x="638704" y="85196"/>
                    <a:pt x="662517" y="68262"/>
                    <a:pt x="667279" y="54504"/>
                  </a:cubicBezTo>
                  <a:cubicBezTo>
                    <a:pt x="672041" y="40746"/>
                    <a:pt x="646642" y="17462"/>
                    <a:pt x="654579" y="10054"/>
                  </a:cubicBezTo>
                  <a:cubicBezTo>
                    <a:pt x="662517" y="2646"/>
                    <a:pt x="702733" y="0"/>
                    <a:pt x="714904" y="10054"/>
                  </a:cubicBezTo>
                  <a:cubicBezTo>
                    <a:pt x="727075" y="20108"/>
                    <a:pt x="723371" y="50800"/>
                    <a:pt x="727604" y="70379"/>
                  </a:cubicBezTo>
                  <a:cubicBezTo>
                    <a:pt x="731837" y="89958"/>
                    <a:pt x="741892" y="111654"/>
                    <a:pt x="740304" y="127529"/>
                  </a:cubicBezTo>
                  <a:cubicBezTo>
                    <a:pt x="738717" y="143404"/>
                    <a:pt x="711200" y="155046"/>
                    <a:pt x="718079" y="165629"/>
                  </a:cubicBezTo>
                  <a:cubicBezTo>
                    <a:pt x="724958" y="176212"/>
                    <a:pt x="772054" y="178329"/>
                    <a:pt x="781579" y="191029"/>
                  </a:cubicBezTo>
                  <a:cubicBezTo>
                    <a:pt x="791104" y="203729"/>
                    <a:pt x="776287" y="226483"/>
                    <a:pt x="775229" y="241829"/>
                  </a:cubicBezTo>
                  <a:cubicBezTo>
                    <a:pt x="774171" y="257175"/>
                    <a:pt x="766762" y="277812"/>
                    <a:pt x="775229" y="283104"/>
                  </a:cubicBezTo>
                  <a:cubicBezTo>
                    <a:pt x="783696" y="288396"/>
                    <a:pt x="811212" y="269346"/>
                    <a:pt x="826029" y="273579"/>
                  </a:cubicBezTo>
                  <a:cubicBezTo>
                    <a:pt x="840846" y="277812"/>
                    <a:pt x="849312" y="304271"/>
                    <a:pt x="864129" y="308504"/>
                  </a:cubicBezTo>
                  <a:cubicBezTo>
                    <a:pt x="878946" y="312737"/>
                    <a:pt x="899583" y="297921"/>
                    <a:pt x="914929" y="298979"/>
                  </a:cubicBezTo>
                  <a:cubicBezTo>
                    <a:pt x="930275" y="300037"/>
                    <a:pt x="948796" y="306917"/>
                    <a:pt x="956204" y="314854"/>
                  </a:cubicBezTo>
                  <a:cubicBezTo>
                    <a:pt x="963612" y="322792"/>
                    <a:pt x="953029" y="338667"/>
                    <a:pt x="959379" y="346604"/>
                  </a:cubicBezTo>
                  <a:cubicBezTo>
                    <a:pt x="965729" y="354541"/>
                    <a:pt x="987425" y="349779"/>
                    <a:pt x="994304" y="362479"/>
                  </a:cubicBezTo>
                  <a:cubicBezTo>
                    <a:pt x="1001183" y="375179"/>
                    <a:pt x="977371" y="394758"/>
                    <a:pt x="1000654" y="422804"/>
                  </a:cubicBezTo>
                  <a:cubicBezTo>
                    <a:pt x="1023937" y="450850"/>
                    <a:pt x="1113367" y="506942"/>
                    <a:pt x="1134004" y="530754"/>
                  </a:cubicBezTo>
                  <a:cubicBezTo>
                    <a:pt x="1154641" y="554566"/>
                    <a:pt x="1139825" y="559329"/>
                    <a:pt x="1124479" y="565679"/>
                  </a:cubicBezTo>
                  <a:cubicBezTo>
                    <a:pt x="1109133" y="572029"/>
                    <a:pt x="1062037" y="560387"/>
                    <a:pt x="1041929" y="568854"/>
                  </a:cubicBezTo>
                  <a:cubicBezTo>
                    <a:pt x="1021821" y="577321"/>
                    <a:pt x="1009121" y="603250"/>
                    <a:pt x="1003829" y="616479"/>
                  </a:cubicBezTo>
                  <a:cubicBezTo>
                    <a:pt x="998537" y="629708"/>
                    <a:pt x="1015471" y="642408"/>
                    <a:pt x="1010179" y="648229"/>
                  </a:cubicBezTo>
                  <a:cubicBezTo>
                    <a:pt x="1004887" y="654050"/>
                    <a:pt x="984250" y="647171"/>
                    <a:pt x="972079" y="651404"/>
                  </a:cubicBezTo>
                  <a:cubicBezTo>
                    <a:pt x="959908" y="655637"/>
                    <a:pt x="941387" y="664104"/>
                    <a:pt x="937154" y="673629"/>
                  </a:cubicBezTo>
                  <a:cubicBezTo>
                    <a:pt x="932921" y="683154"/>
                    <a:pt x="949854" y="688446"/>
                    <a:pt x="946679" y="708554"/>
                  </a:cubicBezTo>
                  <a:cubicBezTo>
                    <a:pt x="943504" y="728662"/>
                    <a:pt x="924983" y="776817"/>
                    <a:pt x="918104" y="794279"/>
                  </a:cubicBezTo>
                  <a:cubicBezTo>
                    <a:pt x="911225" y="811741"/>
                    <a:pt x="912283" y="809625"/>
                    <a:pt x="905404" y="813329"/>
                  </a:cubicBezTo>
                  <a:cubicBezTo>
                    <a:pt x="898525" y="817033"/>
                    <a:pt x="881592" y="809096"/>
                    <a:pt x="876829" y="816504"/>
                  </a:cubicBezTo>
                  <a:cubicBezTo>
                    <a:pt x="872067" y="823912"/>
                    <a:pt x="890058" y="849312"/>
                    <a:pt x="876829" y="857779"/>
                  </a:cubicBezTo>
                  <a:cubicBezTo>
                    <a:pt x="863600" y="866246"/>
                    <a:pt x="817033" y="875242"/>
                    <a:pt x="797454" y="867304"/>
                  </a:cubicBezTo>
                  <a:cubicBezTo>
                    <a:pt x="777875" y="859366"/>
                    <a:pt x="764646" y="821796"/>
                    <a:pt x="759354" y="810154"/>
                  </a:cubicBezTo>
                  <a:cubicBezTo>
                    <a:pt x="754062" y="798512"/>
                    <a:pt x="777346" y="802216"/>
                    <a:pt x="765704" y="797454"/>
                  </a:cubicBezTo>
                  <a:cubicBezTo>
                    <a:pt x="754062" y="792692"/>
                    <a:pt x="705908" y="778404"/>
                    <a:pt x="689504" y="781579"/>
                  </a:cubicBezTo>
                  <a:cubicBezTo>
                    <a:pt x="673100" y="784754"/>
                    <a:pt x="667808" y="806979"/>
                    <a:pt x="667279" y="816504"/>
                  </a:cubicBezTo>
                  <a:cubicBezTo>
                    <a:pt x="666750" y="826029"/>
                    <a:pt x="687916" y="826029"/>
                    <a:pt x="686329" y="838729"/>
                  </a:cubicBezTo>
                  <a:cubicBezTo>
                    <a:pt x="684742" y="851429"/>
                    <a:pt x="672042" y="880004"/>
                    <a:pt x="657754" y="892704"/>
                  </a:cubicBezTo>
                  <a:cubicBezTo>
                    <a:pt x="643467" y="905404"/>
                    <a:pt x="617537" y="903817"/>
                    <a:pt x="600604" y="914929"/>
                  </a:cubicBezTo>
                  <a:cubicBezTo>
                    <a:pt x="583671" y="926041"/>
                    <a:pt x="572558" y="954616"/>
                    <a:pt x="556154" y="959379"/>
                  </a:cubicBezTo>
                  <a:cubicBezTo>
                    <a:pt x="539750" y="964142"/>
                    <a:pt x="511175" y="954087"/>
                    <a:pt x="502179" y="943504"/>
                  </a:cubicBezTo>
                  <a:cubicBezTo>
                    <a:pt x="493183" y="932921"/>
                    <a:pt x="505354" y="903287"/>
                    <a:pt x="502179" y="895879"/>
                  </a:cubicBezTo>
                  <a:cubicBezTo>
                    <a:pt x="499004" y="888471"/>
                    <a:pt x="493712" y="887412"/>
                    <a:pt x="483129" y="899054"/>
                  </a:cubicBezTo>
                  <a:cubicBezTo>
                    <a:pt x="472546" y="910696"/>
                    <a:pt x="457729" y="956204"/>
                    <a:pt x="438679" y="965729"/>
                  </a:cubicBezTo>
                  <a:cubicBezTo>
                    <a:pt x="419629" y="975254"/>
                    <a:pt x="389466" y="965729"/>
                    <a:pt x="368829" y="956204"/>
                  </a:cubicBezTo>
                  <a:cubicBezTo>
                    <a:pt x="348192" y="946679"/>
                    <a:pt x="318558" y="920750"/>
                    <a:pt x="314854" y="908579"/>
                  </a:cubicBezTo>
                  <a:cubicBezTo>
                    <a:pt x="311150" y="896408"/>
                    <a:pt x="342371" y="891646"/>
                    <a:pt x="346604" y="883179"/>
                  </a:cubicBezTo>
                  <a:cubicBezTo>
                    <a:pt x="350837" y="874712"/>
                    <a:pt x="355071" y="861483"/>
                    <a:pt x="340254" y="857779"/>
                  </a:cubicBezTo>
                  <a:cubicBezTo>
                    <a:pt x="325437" y="854075"/>
                    <a:pt x="277283" y="866246"/>
                    <a:pt x="257704" y="860954"/>
                  </a:cubicBezTo>
                  <a:cubicBezTo>
                    <a:pt x="238125" y="855662"/>
                    <a:pt x="222779" y="826029"/>
                    <a:pt x="222779" y="826029"/>
                  </a:cubicBezTo>
                  <a:cubicBezTo>
                    <a:pt x="214842" y="818092"/>
                    <a:pt x="221721" y="811212"/>
                    <a:pt x="210079" y="813329"/>
                  </a:cubicBezTo>
                  <a:cubicBezTo>
                    <a:pt x="198437" y="815446"/>
                    <a:pt x="173566" y="845608"/>
                    <a:pt x="152929" y="838729"/>
                  </a:cubicBezTo>
                  <a:cubicBezTo>
                    <a:pt x="132292" y="831850"/>
                    <a:pt x="103187" y="785283"/>
                    <a:pt x="86254" y="772054"/>
                  </a:cubicBezTo>
                  <a:cubicBezTo>
                    <a:pt x="69321" y="758825"/>
                    <a:pt x="61383" y="768350"/>
                    <a:pt x="51329" y="759354"/>
                  </a:cubicBezTo>
                  <a:cubicBezTo>
                    <a:pt x="41275" y="750358"/>
                    <a:pt x="30162" y="727604"/>
                    <a:pt x="25929" y="718079"/>
                  </a:cubicBezTo>
                  <a:cubicBezTo>
                    <a:pt x="21696" y="708554"/>
                    <a:pt x="29633" y="713316"/>
                    <a:pt x="25929" y="702204"/>
                  </a:cubicBezTo>
                  <a:cubicBezTo>
                    <a:pt x="22225" y="691092"/>
                    <a:pt x="0" y="660400"/>
                    <a:pt x="3704" y="651404"/>
                  </a:cubicBezTo>
                  <a:cubicBezTo>
                    <a:pt x="7408" y="642408"/>
                    <a:pt x="34396" y="645054"/>
                    <a:pt x="48154" y="648229"/>
                  </a:cubicBezTo>
                  <a:cubicBezTo>
                    <a:pt x="61912" y="651404"/>
                    <a:pt x="73025" y="673629"/>
                    <a:pt x="86254" y="670454"/>
                  </a:cubicBezTo>
                  <a:cubicBezTo>
                    <a:pt x="99483" y="667279"/>
                    <a:pt x="115358" y="638704"/>
                    <a:pt x="127529" y="629179"/>
                  </a:cubicBezTo>
                  <a:cubicBezTo>
                    <a:pt x="139700" y="619654"/>
                    <a:pt x="151871" y="624946"/>
                    <a:pt x="159279" y="613304"/>
                  </a:cubicBezTo>
                  <a:cubicBezTo>
                    <a:pt x="166687" y="601662"/>
                    <a:pt x="162454" y="558800"/>
                    <a:pt x="171979" y="559329"/>
                  </a:cubicBezTo>
                  <a:cubicBezTo>
                    <a:pt x="181504" y="559858"/>
                    <a:pt x="195262" y="607483"/>
                    <a:pt x="216429" y="616479"/>
                  </a:cubicBezTo>
                  <a:cubicBezTo>
                    <a:pt x="237596" y="625475"/>
                    <a:pt x="285221" y="618596"/>
                    <a:pt x="298979" y="613304"/>
                  </a:cubicBezTo>
                  <a:cubicBezTo>
                    <a:pt x="312737" y="608012"/>
                    <a:pt x="305858" y="610129"/>
                    <a:pt x="298979" y="584729"/>
                  </a:cubicBezTo>
                  <a:cubicBezTo>
                    <a:pt x="292100" y="559329"/>
                    <a:pt x="261937" y="487892"/>
                    <a:pt x="257704" y="460904"/>
                  </a:cubicBezTo>
                  <a:cubicBezTo>
                    <a:pt x="253471" y="433917"/>
                    <a:pt x="270933" y="437091"/>
                    <a:pt x="273579" y="422804"/>
                  </a:cubicBezTo>
                  <a:cubicBezTo>
                    <a:pt x="276225" y="408517"/>
                    <a:pt x="263525" y="389466"/>
                    <a:pt x="273579" y="375179"/>
                  </a:cubicBezTo>
                  <a:cubicBezTo>
                    <a:pt x="283633" y="360892"/>
                    <a:pt x="322792" y="352954"/>
                    <a:pt x="333904" y="337079"/>
                  </a:cubicBezTo>
                  <a:cubicBezTo>
                    <a:pt x="345017" y="321204"/>
                    <a:pt x="329142" y="292629"/>
                    <a:pt x="340254" y="279929"/>
                  </a:cubicBezTo>
                  <a:cubicBezTo>
                    <a:pt x="351366" y="267229"/>
                    <a:pt x="386821" y="269346"/>
                    <a:pt x="400579" y="260879"/>
                  </a:cubicBezTo>
                  <a:cubicBezTo>
                    <a:pt x="414337" y="252412"/>
                    <a:pt x="419629" y="243946"/>
                    <a:pt x="422804" y="229129"/>
                  </a:cubicBezTo>
                  <a:cubicBezTo>
                    <a:pt x="425979" y="214312"/>
                    <a:pt x="392112" y="173037"/>
                    <a:pt x="413279" y="159279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3459612" y="3280946"/>
              <a:ext cx="537247" cy="1269280"/>
            </a:xfrm>
            <a:custGeom>
              <a:avLst/>
              <a:gdLst>
                <a:gd name="connsiteX0" fmla="*/ 280458 w 527579"/>
                <a:gd name="connsiteY0" fmla="*/ 10583 h 1172633"/>
                <a:gd name="connsiteX1" fmla="*/ 251883 w 527579"/>
                <a:gd name="connsiteY1" fmla="*/ 64558 h 1172633"/>
                <a:gd name="connsiteX2" fmla="*/ 204258 w 527579"/>
                <a:gd name="connsiteY2" fmla="*/ 96308 h 1172633"/>
                <a:gd name="connsiteX3" fmla="*/ 197908 w 527579"/>
                <a:gd name="connsiteY3" fmla="*/ 143933 h 1172633"/>
                <a:gd name="connsiteX4" fmla="*/ 109008 w 527579"/>
                <a:gd name="connsiteY4" fmla="*/ 147108 h 1172633"/>
                <a:gd name="connsiteX5" fmla="*/ 86783 w 527579"/>
                <a:gd name="connsiteY5" fmla="*/ 178858 h 1172633"/>
                <a:gd name="connsiteX6" fmla="*/ 58208 w 527579"/>
                <a:gd name="connsiteY6" fmla="*/ 201083 h 1172633"/>
                <a:gd name="connsiteX7" fmla="*/ 45508 w 527579"/>
                <a:gd name="connsiteY7" fmla="*/ 226483 h 1172633"/>
                <a:gd name="connsiteX8" fmla="*/ 16933 w 527579"/>
                <a:gd name="connsiteY8" fmla="*/ 226483 h 1172633"/>
                <a:gd name="connsiteX9" fmla="*/ 51858 w 527579"/>
                <a:gd name="connsiteY9" fmla="*/ 356658 h 1172633"/>
                <a:gd name="connsiteX10" fmla="*/ 39158 w 527579"/>
                <a:gd name="connsiteY10" fmla="*/ 378883 h 1172633"/>
                <a:gd name="connsiteX11" fmla="*/ 70908 w 527579"/>
                <a:gd name="connsiteY11" fmla="*/ 397933 h 1172633"/>
                <a:gd name="connsiteX12" fmla="*/ 67733 w 527579"/>
                <a:gd name="connsiteY12" fmla="*/ 423333 h 1172633"/>
                <a:gd name="connsiteX13" fmla="*/ 64558 w 527579"/>
                <a:gd name="connsiteY13" fmla="*/ 451908 h 1172633"/>
                <a:gd name="connsiteX14" fmla="*/ 51858 w 527579"/>
                <a:gd name="connsiteY14" fmla="*/ 559858 h 1172633"/>
                <a:gd name="connsiteX15" fmla="*/ 77258 w 527579"/>
                <a:gd name="connsiteY15" fmla="*/ 582083 h 1172633"/>
                <a:gd name="connsiteX16" fmla="*/ 86783 w 527579"/>
                <a:gd name="connsiteY16" fmla="*/ 582083 h 1172633"/>
                <a:gd name="connsiteX17" fmla="*/ 70908 w 527579"/>
                <a:gd name="connsiteY17" fmla="*/ 620183 h 1172633"/>
                <a:gd name="connsiteX18" fmla="*/ 48683 w 527579"/>
                <a:gd name="connsiteY18" fmla="*/ 661458 h 1172633"/>
                <a:gd name="connsiteX19" fmla="*/ 48683 w 527579"/>
                <a:gd name="connsiteY19" fmla="*/ 699558 h 1172633"/>
                <a:gd name="connsiteX20" fmla="*/ 1058 w 527579"/>
                <a:gd name="connsiteY20" fmla="*/ 740833 h 1172633"/>
                <a:gd name="connsiteX21" fmla="*/ 42333 w 527579"/>
                <a:gd name="connsiteY21" fmla="*/ 817033 h 1172633"/>
                <a:gd name="connsiteX22" fmla="*/ 42333 w 527579"/>
                <a:gd name="connsiteY22" fmla="*/ 886883 h 1172633"/>
                <a:gd name="connsiteX23" fmla="*/ 67733 w 527579"/>
                <a:gd name="connsiteY23" fmla="*/ 918633 h 1172633"/>
                <a:gd name="connsiteX24" fmla="*/ 45508 w 527579"/>
                <a:gd name="connsiteY24" fmla="*/ 975783 h 1172633"/>
                <a:gd name="connsiteX25" fmla="*/ 86783 w 527579"/>
                <a:gd name="connsiteY25" fmla="*/ 1048808 h 1172633"/>
                <a:gd name="connsiteX26" fmla="*/ 58208 w 527579"/>
                <a:gd name="connsiteY26" fmla="*/ 1112308 h 1172633"/>
                <a:gd name="connsiteX27" fmla="*/ 118533 w 527579"/>
                <a:gd name="connsiteY27" fmla="*/ 1121833 h 1172633"/>
                <a:gd name="connsiteX28" fmla="*/ 134408 w 527579"/>
                <a:gd name="connsiteY28" fmla="*/ 1169458 h 1172633"/>
                <a:gd name="connsiteX29" fmla="*/ 204258 w 527579"/>
                <a:gd name="connsiteY29" fmla="*/ 1102783 h 1172633"/>
                <a:gd name="connsiteX30" fmla="*/ 226483 w 527579"/>
                <a:gd name="connsiteY30" fmla="*/ 1118658 h 1172633"/>
                <a:gd name="connsiteX31" fmla="*/ 267758 w 527579"/>
                <a:gd name="connsiteY31" fmla="*/ 1067858 h 1172633"/>
                <a:gd name="connsiteX32" fmla="*/ 296333 w 527579"/>
                <a:gd name="connsiteY32" fmla="*/ 1064683 h 1172633"/>
                <a:gd name="connsiteX33" fmla="*/ 296333 w 527579"/>
                <a:gd name="connsiteY33" fmla="*/ 994833 h 1172633"/>
                <a:gd name="connsiteX34" fmla="*/ 274108 w 527579"/>
                <a:gd name="connsiteY34" fmla="*/ 953558 h 1172633"/>
                <a:gd name="connsiteX35" fmla="*/ 302683 w 527579"/>
                <a:gd name="connsiteY35" fmla="*/ 937683 h 1172633"/>
                <a:gd name="connsiteX36" fmla="*/ 277283 w 527579"/>
                <a:gd name="connsiteY36" fmla="*/ 877358 h 1172633"/>
                <a:gd name="connsiteX37" fmla="*/ 296333 w 527579"/>
                <a:gd name="connsiteY37" fmla="*/ 817033 h 1172633"/>
                <a:gd name="connsiteX38" fmla="*/ 280458 w 527579"/>
                <a:gd name="connsiteY38" fmla="*/ 797983 h 1172633"/>
                <a:gd name="connsiteX39" fmla="*/ 347133 w 527579"/>
                <a:gd name="connsiteY39" fmla="*/ 839258 h 1172633"/>
                <a:gd name="connsiteX40" fmla="*/ 394758 w 527579"/>
                <a:gd name="connsiteY40" fmla="*/ 826558 h 1172633"/>
                <a:gd name="connsiteX41" fmla="*/ 407458 w 527579"/>
                <a:gd name="connsiteY41" fmla="*/ 769408 h 1172633"/>
                <a:gd name="connsiteX42" fmla="*/ 432858 w 527579"/>
                <a:gd name="connsiteY42" fmla="*/ 769408 h 1172633"/>
                <a:gd name="connsiteX43" fmla="*/ 486833 w 527579"/>
                <a:gd name="connsiteY43" fmla="*/ 645583 h 1172633"/>
                <a:gd name="connsiteX44" fmla="*/ 474133 w 527579"/>
                <a:gd name="connsiteY44" fmla="*/ 604308 h 1172633"/>
                <a:gd name="connsiteX45" fmla="*/ 493183 w 527579"/>
                <a:gd name="connsiteY45" fmla="*/ 575733 h 1172633"/>
                <a:gd name="connsiteX46" fmla="*/ 442383 w 527579"/>
                <a:gd name="connsiteY46" fmla="*/ 480483 h 1172633"/>
                <a:gd name="connsiteX47" fmla="*/ 518583 w 527579"/>
                <a:gd name="connsiteY47" fmla="*/ 458258 h 1172633"/>
                <a:gd name="connsiteX48" fmla="*/ 496358 w 527579"/>
                <a:gd name="connsiteY48" fmla="*/ 372533 h 1172633"/>
                <a:gd name="connsiteX49" fmla="*/ 442383 w 527579"/>
                <a:gd name="connsiteY49" fmla="*/ 363008 h 1172633"/>
                <a:gd name="connsiteX50" fmla="*/ 448733 w 527579"/>
                <a:gd name="connsiteY50" fmla="*/ 309033 h 1172633"/>
                <a:gd name="connsiteX51" fmla="*/ 401108 w 527579"/>
                <a:gd name="connsiteY51" fmla="*/ 302683 h 1172633"/>
                <a:gd name="connsiteX52" fmla="*/ 382058 w 527579"/>
                <a:gd name="connsiteY52" fmla="*/ 312208 h 1172633"/>
                <a:gd name="connsiteX53" fmla="*/ 331258 w 527579"/>
                <a:gd name="connsiteY53" fmla="*/ 274108 h 1172633"/>
                <a:gd name="connsiteX54" fmla="*/ 324908 w 527579"/>
                <a:gd name="connsiteY54" fmla="*/ 236008 h 1172633"/>
                <a:gd name="connsiteX55" fmla="*/ 382058 w 527579"/>
                <a:gd name="connsiteY55" fmla="*/ 197908 h 1172633"/>
                <a:gd name="connsiteX56" fmla="*/ 350308 w 527579"/>
                <a:gd name="connsiteY56" fmla="*/ 172508 h 1172633"/>
                <a:gd name="connsiteX57" fmla="*/ 385233 w 527579"/>
                <a:gd name="connsiteY57" fmla="*/ 134408 h 1172633"/>
                <a:gd name="connsiteX58" fmla="*/ 401108 w 527579"/>
                <a:gd name="connsiteY58" fmla="*/ 102658 h 1172633"/>
                <a:gd name="connsiteX59" fmla="*/ 391583 w 527579"/>
                <a:gd name="connsiteY59" fmla="*/ 61383 h 1172633"/>
                <a:gd name="connsiteX60" fmla="*/ 397933 w 527579"/>
                <a:gd name="connsiteY60" fmla="*/ 13758 h 1172633"/>
                <a:gd name="connsiteX61" fmla="*/ 343958 w 527579"/>
                <a:gd name="connsiteY61" fmla="*/ 1058 h 1172633"/>
                <a:gd name="connsiteX62" fmla="*/ 280458 w 527579"/>
                <a:gd name="connsiteY62" fmla="*/ 10583 h 1172633"/>
                <a:gd name="connsiteX0" fmla="*/ 280458 w 527579"/>
                <a:gd name="connsiteY0" fmla="*/ 10583 h 1172633"/>
                <a:gd name="connsiteX1" fmla="*/ 251883 w 527579"/>
                <a:gd name="connsiteY1" fmla="*/ 64558 h 1172633"/>
                <a:gd name="connsiteX2" fmla="*/ 204258 w 527579"/>
                <a:gd name="connsiteY2" fmla="*/ 96308 h 1172633"/>
                <a:gd name="connsiteX3" fmla="*/ 197908 w 527579"/>
                <a:gd name="connsiteY3" fmla="*/ 143933 h 1172633"/>
                <a:gd name="connsiteX4" fmla="*/ 109008 w 527579"/>
                <a:gd name="connsiteY4" fmla="*/ 147108 h 1172633"/>
                <a:gd name="connsiteX5" fmla="*/ 86783 w 527579"/>
                <a:gd name="connsiteY5" fmla="*/ 178858 h 1172633"/>
                <a:gd name="connsiteX6" fmla="*/ 58208 w 527579"/>
                <a:gd name="connsiteY6" fmla="*/ 201083 h 1172633"/>
                <a:gd name="connsiteX7" fmla="*/ 45508 w 527579"/>
                <a:gd name="connsiteY7" fmla="*/ 226483 h 1172633"/>
                <a:gd name="connsiteX8" fmla="*/ 16933 w 527579"/>
                <a:gd name="connsiteY8" fmla="*/ 226483 h 1172633"/>
                <a:gd name="connsiteX9" fmla="*/ 51858 w 527579"/>
                <a:gd name="connsiteY9" fmla="*/ 356658 h 1172633"/>
                <a:gd name="connsiteX10" fmla="*/ 39158 w 527579"/>
                <a:gd name="connsiteY10" fmla="*/ 378883 h 1172633"/>
                <a:gd name="connsiteX11" fmla="*/ 70908 w 527579"/>
                <a:gd name="connsiteY11" fmla="*/ 397933 h 1172633"/>
                <a:gd name="connsiteX12" fmla="*/ 67733 w 527579"/>
                <a:gd name="connsiteY12" fmla="*/ 423333 h 1172633"/>
                <a:gd name="connsiteX13" fmla="*/ 64558 w 527579"/>
                <a:gd name="connsiteY13" fmla="*/ 451908 h 1172633"/>
                <a:gd name="connsiteX14" fmla="*/ 51858 w 527579"/>
                <a:gd name="connsiteY14" fmla="*/ 559858 h 1172633"/>
                <a:gd name="connsiteX15" fmla="*/ 77258 w 527579"/>
                <a:gd name="connsiteY15" fmla="*/ 582083 h 1172633"/>
                <a:gd name="connsiteX16" fmla="*/ 86783 w 527579"/>
                <a:gd name="connsiteY16" fmla="*/ 582083 h 1172633"/>
                <a:gd name="connsiteX17" fmla="*/ 70908 w 527579"/>
                <a:gd name="connsiteY17" fmla="*/ 620183 h 1172633"/>
                <a:gd name="connsiteX18" fmla="*/ 48683 w 527579"/>
                <a:gd name="connsiteY18" fmla="*/ 661458 h 1172633"/>
                <a:gd name="connsiteX19" fmla="*/ 48683 w 527579"/>
                <a:gd name="connsiteY19" fmla="*/ 699558 h 1172633"/>
                <a:gd name="connsiteX20" fmla="*/ 1058 w 527579"/>
                <a:gd name="connsiteY20" fmla="*/ 740833 h 1172633"/>
                <a:gd name="connsiteX21" fmla="*/ 42333 w 527579"/>
                <a:gd name="connsiteY21" fmla="*/ 817033 h 1172633"/>
                <a:gd name="connsiteX22" fmla="*/ 42333 w 527579"/>
                <a:gd name="connsiteY22" fmla="*/ 886883 h 1172633"/>
                <a:gd name="connsiteX23" fmla="*/ 67733 w 527579"/>
                <a:gd name="connsiteY23" fmla="*/ 918633 h 1172633"/>
                <a:gd name="connsiteX24" fmla="*/ 45508 w 527579"/>
                <a:gd name="connsiteY24" fmla="*/ 975783 h 1172633"/>
                <a:gd name="connsiteX25" fmla="*/ 86783 w 527579"/>
                <a:gd name="connsiteY25" fmla="*/ 1048808 h 1172633"/>
                <a:gd name="connsiteX26" fmla="*/ 58208 w 527579"/>
                <a:gd name="connsiteY26" fmla="*/ 1112308 h 1172633"/>
                <a:gd name="connsiteX27" fmla="*/ 118533 w 527579"/>
                <a:gd name="connsiteY27" fmla="*/ 1121833 h 1172633"/>
                <a:gd name="connsiteX28" fmla="*/ 134408 w 527579"/>
                <a:gd name="connsiteY28" fmla="*/ 1169458 h 1172633"/>
                <a:gd name="connsiteX29" fmla="*/ 204258 w 527579"/>
                <a:gd name="connsiteY29" fmla="*/ 1102783 h 1172633"/>
                <a:gd name="connsiteX30" fmla="*/ 226483 w 527579"/>
                <a:gd name="connsiteY30" fmla="*/ 1118658 h 1172633"/>
                <a:gd name="connsiteX31" fmla="*/ 267758 w 527579"/>
                <a:gd name="connsiteY31" fmla="*/ 1067858 h 1172633"/>
                <a:gd name="connsiteX32" fmla="*/ 296333 w 527579"/>
                <a:gd name="connsiteY32" fmla="*/ 1064683 h 1172633"/>
                <a:gd name="connsiteX33" fmla="*/ 296333 w 527579"/>
                <a:gd name="connsiteY33" fmla="*/ 994833 h 1172633"/>
                <a:gd name="connsiteX34" fmla="*/ 274108 w 527579"/>
                <a:gd name="connsiteY34" fmla="*/ 953558 h 1172633"/>
                <a:gd name="connsiteX35" fmla="*/ 302683 w 527579"/>
                <a:gd name="connsiteY35" fmla="*/ 937683 h 1172633"/>
                <a:gd name="connsiteX36" fmla="*/ 277283 w 527579"/>
                <a:gd name="connsiteY36" fmla="*/ 877358 h 1172633"/>
                <a:gd name="connsiteX37" fmla="*/ 296333 w 527579"/>
                <a:gd name="connsiteY37" fmla="*/ 817033 h 1172633"/>
                <a:gd name="connsiteX38" fmla="*/ 303204 w 527579"/>
                <a:gd name="connsiteY38" fmla="*/ 853347 h 1172633"/>
                <a:gd name="connsiteX39" fmla="*/ 347133 w 527579"/>
                <a:gd name="connsiteY39" fmla="*/ 839258 h 1172633"/>
                <a:gd name="connsiteX40" fmla="*/ 394758 w 527579"/>
                <a:gd name="connsiteY40" fmla="*/ 826558 h 1172633"/>
                <a:gd name="connsiteX41" fmla="*/ 407458 w 527579"/>
                <a:gd name="connsiteY41" fmla="*/ 769408 h 1172633"/>
                <a:gd name="connsiteX42" fmla="*/ 432858 w 527579"/>
                <a:gd name="connsiteY42" fmla="*/ 769408 h 1172633"/>
                <a:gd name="connsiteX43" fmla="*/ 486833 w 527579"/>
                <a:gd name="connsiteY43" fmla="*/ 645583 h 1172633"/>
                <a:gd name="connsiteX44" fmla="*/ 474133 w 527579"/>
                <a:gd name="connsiteY44" fmla="*/ 604308 h 1172633"/>
                <a:gd name="connsiteX45" fmla="*/ 493183 w 527579"/>
                <a:gd name="connsiteY45" fmla="*/ 575733 h 1172633"/>
                <a:gd name="connsiteX46" fmla="*/ 442383 w 527579"/>
                <a:gd name="connsiteY46" fmla="*/ 480483 h 1172633"/>
                <a:gd name="connsiteX47" fmla="*/ 518583 w 527579"/>
                <a:gd name="connsiteY47" fmla="*/ 458258 h 1172633"/>
                <a:gd name="connsiteX48" fmla="*/ 496358 w 527579"/>
                <a:gd name="connsiteY48" fmla="*/ 372533 h 1172633"/>
                <a:gd name="connsiteX49" fmla="*/ 442383 w 527579"/>
                <a:gd name="connsiteY49" fmla="*/ 363008 h 1172633"/>
                <a:gd name="connsiteX50" fmla="*/ 448733 w 527579"/>
                <a:gd name="connsiteY50" fmla="*/ 309033 h 1172633"/>
                <a:gd name="connsiteX51" fmla="*/ 401108 w 527579"/>
                <a:gd name="connsiteY51" fmla="*/ 302683 h 1172633"/>
                <a:gd name="connsiteX52" fmla="*/ 382058 w 527579"/>
                <a:gd name="connsiteY52" fmla="*/ 312208 h 1172633"/>
                <a:gd name="connsiteX53" fmla="*/ 331258 w 527579"/>
                <a:gd name="connsiteY53" fmla="*/ 274108 h 1172633"/>
                <a:gd name="connsiteX54" fmla="*/ 324908 w 527579"/>
                <a:gd name="connsiteY54" fmla="*/ 236008 h 1172633"/>
                <a:gd name="connsiteX55" fmla="*/ 382058 w 527579"/>
                <a:gd name="connsiteY55" fmla="*/ 197908 h 1172633"/>
                <a:gd name="connsiteX56" fmla="*/ 350308 w 527579"/>
                <a:gd name="connsiteY56" fmla="*/ 172508 h 1172633"/>
                <a:gd name="connsiteX57" fmla="*/ 385233 w 527579"/>
                <a:gd name="connsiteY57" fmla="*/ 134408 h 1172633"/>
                <a:gd name="connsiteX58" fmla="*/ 401108 w 527579"/>
                <a:gd name="connsiteY58" fmla="*/ 102658 h 1172633"/>
                <a:gd name="connsiteX59" fmla="*/ 391583 w 527579"/>
                <a:gd name="connsiteY59" fmla="*/ 61383 h 1172633"/>
                <a:gd name="connsiteX60" fmla="*/ 397933 w 527579"/>
                <a:gd name="connsiteY60" fmla="*/ 13758 h 1172633"/>
                <a:gd name="connsiteX61" fmla="*/ 343958 w 527579"/>
                <a:gd name="connsiteY61" fmla="*/ 1058 h 1172633"/>
                <a:gd name="connsiteX62" fmla="*/ 280458 w 527579"/>
                <a:gd name="connsiteY62" fmla="*/ 10583 h 117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27579" h="1172633">
                  <a:moveTo>
                    <a:pt x="280458" y="10583"/>
                  </a:moveTo>
                  <a:cubicBezTo>
                    <a:pt x="265112" y="21166"/>
                    <a:pt x="264583" y="50271"/>
                    <a:pt x="251883" y="64558"/>
                  </a:cubicBezTo>
                  <a:cubicBezTo>
                    <a:pt x="239183" y="78846"/>
                    <a:pt x="213254" y="83079"/>
                    <a:pt x="204258" y="96308"/>
                  </a:cubicBezTo>
                  <a:cubicBezTo>
                    <a:pt x="195262" y="109537"/>
                    <a:pt x="213783" y="135466"/>
                    <a:pt x="197908" y="143933"/>
                  </a:cubicBezTo>
                  <a:cubicBezTo>
                    <a:pt x="182033" y="152400"/>
                    <a:pt x="127529" y="141287"/>
                    <a:pt x="109008" y="147108"/>
                  </a:cubicBezTo>
                  <a:cubicBezTo>
                    <a:pt x="90487" y="152929"/>
                    <a:pt x="95250" y="169862"/>
                    <a:pt x="86783" y="178858"/>
                  </a:cubicBezTo>
                  <a:cubicBezTo>
                    <a:pt x="78316" y="187854"/>
                    <a:pt x="65087" y="193145"/>
                    <a:pt x="58208" y="201083"/>
                  </a:cubicBezTo>
                  <a:cubicBezTo>
                    <a:pt x="51329" y="209021"/>
                    <a:pt x="52387" y="222250"/>
                    <a:pt x="45508" y="226483"/>
                  </a:cubicBezTo>
                  <a:cubicBezTo>
                    <a:pt x="38629" y="230716"/>
                    <a:pt x="15875" y="204787"/>
                    <a:pt x="16933" y="226483"/>
                  </a:cubicBezTo>
                  <a:cubicBezTo>
                    <a:pt x="17991" y="248179"/>
                    <a:pt x="48154" y="331258"/>
                    <a:pt x="51858" y="356658"/>
                  </a:cubicBezTo>
                  <a:cubicBezTo>
                    <a:pt x="55562" y="382058"/>
                    <a:pt x="35983" y="372004"/>
                    <a:pt x="39158" y="378883"/>
                  </a:cubicBezTo>
                  <a:cubicBezTo>
                    <a:pt x="42333" y="385762"/>
                    <a:pt x="66146" y="390525"/>
                    <a:pt x="70908" y="397933"/>
                  </a:cubicBezTo>
                  <a:cubicBezTo>
                    <a:pt x="75671" y="405341"/>
                    <a:pt x="68791" y="414337"/>
                    <a:pt x="67733" y="423333"/>
                  </a:cubicBezTo>
                  <a:cubicBezTo>
                    <a:pt x="66675" y="432329"/>
                    <a:pt x="67204" y="429154"/>
                    <a:pt x="64558" y="451908"/>
                  </a:cubicBezTo>
                  <a:cubicBezTo>
                    <a:pt x="61912" y="474662"/>
                    <a:pt x="49741" y="538162"/>
                    <a:pt x="51858" y="559858"/>
                  </a:cubicBezTo>
                  <a:cubicBezTo>
                    <a:pt x="53975" y="581554"/>
                    <a:pt x="71437" y="578379"/>
                    <a:pt x="77258" y="582083"/>
                  </a:cubicBezTo>
                  <a:cubicBezTo>
                    <a:pt x="83079" y="585787"/>
                    <a:pt x="87841" y="575733"/>
                    <a:pt x="86783" y="582083"/>
                  </a:cubicBezTo>
                  <a:cubicBezTo>
                    <a:pt x="85725" y="588433"/>
                    <a:pt x="77258" y="606954"/>
                    <a:pt x="70908" y="620183"/>
                  </a:cubicBezTo>
                  <a:cubicBezTo>
                    <a:pt x="64558" y="633412"/>
                    <a:pt x="52387" y="648229"/>
                    <a:pt x="48683" y="661458"/>
                  </a:cubicBezTo>
                  <a:cubicBezTo>
                    <a:pt x="44979" y="674687"/>
                    <a:pt x="56620" y="686329"/>
                    <a:pt x="48683" y="699558"/>
                  </a:cubicBezTo>
                  <a:cubicBezTo>
                    <a:pt x="40746" y="712787"/>
                    <a:pt x="2116" y="721254"/>
                    <a:pt x="1058" y="740833"/>
                  </a:cubicBezTo>
                  <a:cubicBezTo>
                    <a:pt x="0" y="760412"/>
                    <a:pt x="35454" y="792691"/>
                    <a:pt x="42333" y="817033"/>
                  </a:cubicBezTo>
                  <a:cubicBezTo>
                    <a:pt x="49212" y="841375"/>
                    <a:pt x="38100" y="869950"/>
                    <a:pt x="42333" y="886883"/>
                  </a:cubicBezTo>
                  <a:cubicBezTo>
                    <a:pt x="46566" y="903816"/>
                    <a:pt x="67204" y="903816"/>
                    <a:pt x="67733" y="918633"/>
                  </a:cubicBezTo>
                  <a:cubicBezTo>
                    <a:pt x="68262" y="933450"/>
                    <a:pt x="42333" y="954087"/>
                    <a:pt x="45508" y="975783"/>
                  </a:cubicBezTo>
                  <a:cubicBezTo>
                    <a:pt x="48683" y="997479"/>
                    <a:pt x="84666" y="1026054"/>
                    <a:pt x="86783" y="1048808"/>
                  </a:cubicBezTo>
                  <a:cubicBezTo>
                    <a:pt x="88900" y="1071562"/>
                    <a:pt x="52916" y="1100137"/>
                    <a:pt x="58208" y="1112308"/>
                  </a:cubicBezTo>
                  <a:cubicBezTo>
                    <a:pt x="63500" y="1124479"/>
                    <a:pt x="105833" y="1112308"/>
                    <a:pt x="118533" y="1121833"/>
                  </a:cubicBezTo>
                  <a:cubicBezTo>
                    <a:pt x="131233" y="1131358"/>
                    <a:pt x="120121" y="1172633"/>
                    <a:pt x="134408" y="1169458"/>
                  </a:cubicBezTo>
                  <a:cubicBezTo>
                    <a:pt x="148695" y="1166283"/>
                    <a:pt x="188912" y="1111250"/>
                    <a:pt x="204258" y="1102783"/>
                  </a:cubicBezTo>
                  <a:cubicBezTo>
                    <a:pt x="219604" y="1094316"/>
                    <a:pt x="215900" y="1124479"/>
                    <a:pt x="226483" y="1118658"/>
                  </a:cubicBezTo>
                  <a:cubicBezTo>
                    <a:pt x="237066" y="1112837"/>
                    <a:pt x="256116" y="1076854"/>
                    <a:pt x="267758" y="1067858"/>
                  </a:cubicBezTo>
                  <a:cubicBezTo>
                    <a:pt x="279400" y="1058862"/>
                    <a:pt x="291571" y="1076854"/>
                    <a:pt x="296333" y="1064683"/>
                  </a:cubicBezTo>
                  <a:cubicBezTo>
                    <a:pt x="301095" y="1052512"/>
                    <a:pt x="300037" y="1013354"/>
                    <a:pt x="296333" y="994833"/>
                  </a:cubicBezTo>
                  <a:cubicBezTo>
                    <a:pt x="292629" y="976312"/>
                    <a:pt x="273050" y="963083"/>
                    <a:pt x="274108" y="953558"/>
                  </a:cubicBezTo>
                  <a:cubicBezTo>
                    <a:pt x="275166" y="944033"/>
                    <a:pt x="302154" y="950383"/>
                    <a:pt x="302683" y="937683"/>
                  </a:cubicBezTo>
                  <a:cubicBezTo>
                    <a:pt x="303212" y="924983"/>
                    <a:pt x="278341" y="897466"/>
                    <a:pt x="277283" y="877358"/>
                  </a:cubicBezTo>
                  <a:cubicBezTo>
                    <a:pt x="276225" y="857250"/>
                    <a:pt x="292013" y="821035"/>
                    <a:pt x="296333" y="817033"/>
                  </a:cubicBezTo>
                  <a:cubicBezTo>
                    <a:pt x="300653" y="813031"/>
                    <a:pt x="294737" y="849643"/>
                    <a:pt x="303204" y="853347"/>
                  </a:cubicBezTo>
                  <a:cubicBezTo>
                    <a:pt x="311671" y="857051"/>
                    <a:pt x="331874" y="843723"/>
                    <a:pt x="347133" y="839258"/>
                  </a:cubicBezTo>
                  <a:cubicBezTo>
                    <a:pt x="362392" y="834793"/>
                    <a:pt x="384704" y="838200"/>
                    <a:pt x="394758" y="826558"/>
                  </a:cubicBezTo>
                  <a:cubicBezTo>
                    <a:pt x="404812" y="814916"/>
                    <a:pt x="401108" y="778933"/>
                    <a:pt x="407458" y="769408"/>
                  </a:cubicBezTo>
                  <a:cubicBezTo>
                    <a:pt x="413808" y="759883"/>
                    <a:pt x="419629" y="790046"/>
                    <a:pt x="432858" y="769408"/>
                  </a:cubicBezTo>
                  <a:cubicBezTo>
                    <a:pt x="446087" y="748770"/>
                    <a:pt x="479954" y="673100"/>
                    <a:pt x="486833" y="645583"/>
                  </a:cubicBezTo>
                  <a:cubicBezTo>
                    <a:pt x="493712" y="618066"/>
                    <a:pt x="473075" y="615950"/>
                    <a:pt x="474133" y="604308"/>
                  </a:cubicBezTo>
                  <a:cubicBezTo>
                    <a:pt x="475191" y="592666"/>
                    <a:pt x="498475" y="596370"/>
                    <a:pt x="493183" y="575733"/>
                  </a:cubicBezTo>
                  <a:cubicBezTo>
                    <a:pt x="487891" y="555096"/>
                    <a:pt x="438150" y="500062"/>
                    <a:pt x="442383" y="480483"/>
                  </a:cubicBezTo>
                  <a:cubicBezTo>
                    <a:pt x="446616" y="460904"/>
                    <a:pt x="509587" y="476250"/>
                    <a:pt x="518583" y="458258"/>
                  </a:cubicBezTo>
                  <a:cubicBezTo>
                    <a:pt x="527579" y="440266"/>
                    <a:pt x="509058" y="388408"/>
                    <a:pt x="496358" y="372533"/>
                  </a:cubicBezTo>
                  <a:cubicBezTo>
                    <a:pt x="483658" y="356658"/>
                    <a:pt x="450320" y="373591"/>
                    <a:pt x="442383" y="363008"/>
                  </a:cubicBezTo>
                  <a:cubicBezTo>
                    <a:pt x="434446" y="352425"/>
                    <a:pt x="455612" y="319087"/>
                    <a:pt x="448733" y="309033"/>
                  </a:cubicBezTo>
                  <a:cubicBezTo>
                    <a:pt x="441854" y="298979"/>
                    <a:pt x="412220" y="302154"/>
                    <a:pt x="401108" y="302683"/>
                  </a:cubicBezTo>
                  <a:cubicBezTo>
                    <a:pt x="389996" y="303212"/>
                    <a:pt x="393700" y="316970"/>
                    <a:pt x="382058" y="312208"/>
                  </a:cubicBezTo>
                  <a:cubicBezTo>
                    <a:pt x="370416" y="307446"/>
                    <a:pt x="340783" y="286808"/>
                    <a:pt x="331258" y="274108"/>
                  </a:cubicBezTo>
                  <a:cubicBezTo>
                    <a:pt x="321733" y="261408"/>
                    <a:pt x="316441" y="248708"/>
                    <a:pt x="324908" y="236008"/>
                  </a:cubicBezTo>
                  <a:cubicBezTo>
                    <a:pt x="333375" y="223308"/>
                    <a:pt x="377825" y="208491"/>
                    <a:pt x="382058" y="197908"/>
                  </a:cubicBezTo>
                  <a:cubicBezTo>
                    <a:pt x="386291" y="187325"/>
                    <a:pt x="349779" y="183091"/>
                    <a:pt x="350308" y="172508"/>
                  </a:cubicBezTo>
                  <a:cubicBezTo>
                    <a:pt x="350837" y="161925"/>
                    <a:pt x="376766" y="146050"/>
                    <a:pt x="385233" y="134408"/>
                  </a:cubicBezTo>
                  <a:cubicBezTo>
                    <a:pt x="393700" y="122766"/>
                    <a:pt x="400050" y="114829"/>
                    <a:pt x="401108" y="102658"/>
                  </a:cubicBezTo>
                  <a:cubicBezTo>
                    <a:pt x="402166" y="90487"/>
                    <a:pt x="392112" y="76200"/>
                    <a:pt x="391583" y="61383"/>
                  </a:cubicBezTo>
                  <a:cubicBezTo>
                    <a:pt x="391054" y="46566"/>
                    <a:pt x="405870" y="23812"/>
                    <a:pt x="397933" y="13758"/>
                  </a:cubicBezTo>
                  <a:cubicBezTo>
                    <a:pt x="389996" y="3704"/>
                    <a:pt x="356129" y="0"/>
                    <a:pt x="343958" y="1058"/>
                  </a:cubicBezTo>
                  <a:cubicBezTo>
                    <a:pt x="331787" y="2116"/>
                    <a:pt x="295804" y="0"/>
                    <a:pt x="280458" y="10583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2703586" y="3535261"/>
              <a:ext cx="861104" cy="1128376"/>
            </a:xfrm>
            <a:custGeom>
              <a:avLst/>
              <a:gdLst>
                <a:gd name="connsiteX0" fmla="*/ 759354 w 845608"/>
                <a:gd name="connsiteY0" fmla="*/ 16933 h 1042458"/>
                <a:gd name="connsiteX1" fmla="*/ 705379 w 845608"/>
                <a:gd name="connsiteY1" fmla="*/ 23283 h 1042458"/>
                <a:gd name="connsiteX2" fmla="*/ 699029 w 845608"/>
                <a:gd name="connsiteY2" fmla="*/ 58208 h 1042458"/>
                <a:gd name="connsiteX3" fmla="*/ 683154 w 845608"/>
                <a:gd name="connsiteY3" fmla="*/ 93133 h 1042458"/>
                <a:gd name="connsiteX4" fmla="*/ 638704 w 845608"/>
                <a:gd name="connsiteY4" fmla="*/ 102658 h 1042458"/>
                <a:gd name="connsiteX5" fmla="*/ 603779 w 845608"/>
                <a:gd name="connsiteY5" fmla="*/ 83608 h 1042458"/>
                <a:gd name="connsiteX6" fmla="*/ 565679 w 845608"/>
                <a:gd name="connsiteY6" fmla="*/ 83608 h 1042458"/>
                <a:gd name="connsiteX7" fmla="*/ 537104 w 845608"/>
                <a:gd name="connsiteY7" fmla="*/ 45508 h 1042458"/>
                <a:gd name="connsiteX8" fmla="*/ 486304 w 845608"/>
                <a:gd name="connsiteY8" fmla="*/ 39158 h 1042458"/>
                <a:gd name="connsiteX9" fmla="*/ 457729 w 845608"/>
                <a:gd name="connsiteY9" fmla="*/ 51858 h 1042458"/>
                <a:gd name="connsiteX10" fmla="*/ 476779 w 845608"/>
                <a:gd name="connsiteY10" fmla="*/ 109008 h 1042458"/>
                <a:gd name="connsiteX11" fmla="*/ 470429 w 845608"/>
                <a:gd name="connsiteY11" fmla="*/ 147108 h 1042458"/>
                <a:gd name="connsiteX12" fmla="*/ 419629 w 845608"/>
                <a:gd name="connsiteY12" fmla="*/ 134408 h 1042458"/>
                <a:gd name="connsiteX13" fmla="*/ 321204 w 845608"/>
                <a:gd name="connsiteY13" fmla="*/ 175683 h 1042458"/>
                <a:gd name="connsiteX14" fmla="*/ 298979 w 845608"/>
                <a:gd name="connsiteY14" fmla="*/ 188383 h 1042458"/>
                <a:gd name="connsiteX15" fmla="*/ 267229 w 845608"/>
                <a:gd name="connsiteY15" fmla="*/ 178858 h 1042458"/>
                <a:gd name="connsiteX16" fmla="*/ 219604 w 845608"/>
                <a:gd name="connsiteY16" fmla="*/ 213783 h 1042458"/>
                <a:gd name="connsiteX17" fmla="*/ 200554 w 845608"/>
                <a:gd name="connsiteY17" fmla="*/ 182033 h 1042458"/>
                <a:gd name="connsiteX18" fmla="*/ 168804 w 845608"/>
                <a:gd name="connsiteY18" fmla="*/ 191558 h 1042458"/>
                <a:gd name="connsiteX19" fmla="*/ 114829 w 845608"/>
                <a:gd name="connsiteY19" fmla="*/ 197908 h 1042458"/>
                <a:gd name="connsiteX20" fmla="*/ 92604 w 845608"/>
                <a:gd name="connsiteY20" fmla="*/ 236008 h 1042458"/>
                <a:gd name="connsiteX21" fmla="*/ 29104 w 845608"/>
                <a:gd name="connsiteY21" fmla="*/ 220133 h 1042458"/>
                <a:gd name="connsiteX22" fmla="*/ 3704 w 845608"/>
                <a:gd name="connsiteY22" fmla="*/ 223308 h 1042458"/>
                <a:gd name="connsiteX23" fmla="*/ 6879 w 845608"/>
                <a:gd name="connsiteY23" fmla="*/ 277283 h 1042458"/>
                <a:gd name="connsiteX24" fmla="*/ 38629 w 845608"/>
                <a:gd name="connsiteY24" fmla="*/ 324908 h 1042458"/>
                <a:gd name="connsiteX25" fmla="*/ 64029 w 845608"/>
                <a:gd name="connsiteY25" fmla="*/ 416983 h 1042458"/>
                <a:gd name="connsiteX26" fmla="*/ 48154 w 845608"/>
                <a:gd name="connsiteY26" fmla="*/ 445558 h 1042458"/>
                <a:gd name="connsiteX27" fmla="*/ 118004 w 845608"/>
                <a:gd name="connsiteY27" fmla="*/ 502708 h 1042458"/>
                <a:gd name="connsiteX28" fmla="*/ 165629 w 845608"/>
                <a:gd name="connsiteY28" fmla="*/ 575733 h 1042458"/>
                <a:gd name="connsiteX29" fmla="*/ 159279 w 845608"/>
                <a:gd name="connsiteY29" fmla="*/ 613833 h 1042458"/>
                <a:gd name="connsiteX30" fmla="*/ 108479 w 845608"/>
                <a:gd name="connsiteY30" fmla="*/ 623358 h 1042458"/>
                <a:gd name="connsiteX31" fmla="*/ 118004 w 845608"/>
                <a:gd name="connsiteY31" fmla="*/ 699558 h 1042458"/>
                <a:gd name="connsiteX32" fmla="*/ 140229 w 845608"/>
                <a:gd name="connsiteY32" fmla="*/ 705908 h 1042458"/>
                <a:gd name="connsiteX33" fmla="*/ 200554 w 845608"/>
                <a:gd name="connsiteY33" fmla="*/ 718608 h 1042458"/>
                <a:gd name="connsiteX34" fmla="*/ 245004 w 845608"/>
                <a:gd name="connsiteY34" fmla="*/ 718608 h 1042458"/>
                <a:gd name="connsiteX35" fmla="*/ 257704 w 845608"/>
                <a:gd name="connsiteY35" fmla="*/ 775758 h 1042458"/>
                <a:gd name="connsiteX36" fmla="*/ 295804 w 845608"/>
                <a:gd name="connsiteY36" fmla="*/ 788458 h 1042458"/>
                <a:gd name="connsiteX37" fmla="*/ 314854 w 845608"/>
                <a:gd name="connsiteY37" fmla="*/ 782108 h 1042458"/>
                <a:gd name="connsiteX38" fmla="*/ 330729 w 845608"/>
                <a:gd name="connsiteY38" fmla="*/ 737658 h 1042458"/>
                <a:gd name="connsiteX39" fmla="*/ 362479 w 845608"/>
                <a:gd name="connsiteY39" fmla="*/ 740833 h 1042458"/>
                <a:gd name="connsiteX40" fmla="*/ 372004 w 845608"/>
                <a:gd name="connsiteY40" fmla="*/ 820208 h 1042458"/>
                <a:gd name="connsiteX41" fmla="*/ 413279 w 845608"/>
                <a:gd name="connsiteY41" fmla="*/ 817033 h 1042458"/>
                <a:gd name="connsiteX42" fmla="*/ 473604 w 845608"/>
                <a:gd name="connsiteY42" fmla="*/ 867833 h 1042458"/>
                <a:gd name="connsiteX43" fmla="*/ 438679 w 845608"/>
                <a:gd name="connsiteY43" fmla="*/ 905933 h 1042458"/>
                <a:gd name="connsiteX44" fmla="*/ 432329 w 845608"/>
                <a:gd name="connsiteY44" fmla="*/ 956733 h 1042458"/>
                <a:gd name="connsiteX45" fmla="*/ 419629 w 845608"/>
                <a:gd name="connsiteY45" fmla="*/ 1020233 h 1042458"/>
                <a:gd name="connsiteX46" fmla="*/ 473604 w 845608"/>
                <a:gd name="connsiteY46" fmla="*/ 1032933 h 1042458"/>
                <a:gd name="connsiteX47" fmla="*/ 511704 w 845608"/>
                <a:gd name="connsiteY47" fmla="*/ 963083 h 1042458"/>
                <a:gd name="connsiteX48" fmla="*/ 540279 w 845608"/>
                <a:gd name="connsiteY48" fmla="*/ 918633 h 1042458"/>
                <a:gd name="connsiteX49" fmla="*/ 575204 w 845608"/>
                <a:gd name="connsiteY49" fmla="*/ 947208 h 1042458"/>
                <a:gd name="connsiteX50" fmla="*/ 632354 w 845608"/>
                <a:gd name="connsiteY50" fmla="*/ 969433 h 1042458"/>
                <a:gd name="connsiteX51" fmla="*/ 657754 w 845608"/>
                <a:gd name="connsiteY51" fmla="*/ 931333 h 1042458"/>
                <a:gd name="connsiteX52" fmla="*/ 797454 w 845608"/>
                <a:gd name="connsiteY52" fmla="*/ 867833 h 1042458"/>
                <a:gd name="connsiteX53" fmla="*/ 832379 w 845608"/>
                <a:gd name="connsiteY53" fmla="*/ 804333 h 1042458"/>
                <a:gd name="connsiteX54" fmla="*/ 803804 w 845608"/>
                <a:gd name="connsiteY54" fmla="*/ 734483 h 1042458"/>
                <a:gd name="connsiteX55" fmla="*/ 826029 w 845608"/>
                <a:gd name="connsiteY55" fmla="*/ 677333 h 1042458"/>
                <a:gd name="connsiteX56" fmla="*/ 794279 w 845608"/>
                <a:gd name="connsiteY56" fmla="*/ 648758 h 1042458"/>
                <a:gd name="connsiteX57" fmla="*/ 794279 w 845608"/>
                <a:gd name="connsiteY57" fmla="*/ 559858 h 1042458"/>
                <a:gd name="connsiteX58" fmla="*/ 756179 w 845608"/>
                <a:gd name="connsiteY58" fmla="*/ 528108 h 1042458"/>
                <a:gd name="connsiteX59" fmla="*/ 778404 w 845608"/>
                <a:gd name="connsiteY59" fmla="*/ 480483 h 1042458"/>
                <a:gd name="connsiteX60" fmla="*/ 822854 w 845608"/>
                <a:gd name="connsiteY60" fmla="*/ 467783 h 1042458"/>
                <a:gd name="connsiteX61" fmla="*/ 810154 w 845608"/>
                <a:gd name="connsiteY61" fmla="*/ 429683 h 1042458"/>
                <a:gd name="connsiteX62" fmla="*/ 845079 w 845608"/>
                <a:gd name="connsiteY62" fmla="*/ 347133 h 1042458"/>
                <a:gd name="connsiteX63" fmla="*/ 806979 w 845608"/>
                <a:gd name="connsiteY63" fmla="*/ 324908 h 1042458"/>
                <a:gd name="connsiteX64" fmla="*/ 826029 w 845608"/>
                <a:gd name="connsiteY64" fmla="*/ 182033 h 1042458"/>
                <a:gd name="connsiteX65" fmla="*/ 813329 w 845608"/>
                <a:gd name="connsiteY65" fmla="*/ 156633 h 1042458"/>
                <a:gd name="connsiteX66" fmla="*/ 800629 w 845608"/>
                <a:gd name="connsiteY66" fmla="*/ 147108 h 1042458"/>
                <a:gd name="connsiteX67" fmla="*/ 810154 w 845608"/>
                <a:gd name="connsiteY67" fmla="*/ 124883 h 1042458"/>
                <a:gd name="connsiteX68" fmla="*/ 759354 w 845608"/>
                <a:gd name="connsiteY68" fmla="*/ 16933 h 104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45608" h="1042458">
                  <a:moveTo>
                    <a:pt x="759354" y="16933"/>
                  </a:moveTo>
                  <a:cubicBezTo>
                    <a:pt x="741892" y="0"/>
                    <a:pt x="715433" y="16404"/>
                    <a:pt x="705379" y="23283"/>
                  </a:cubicBezTo>
                  <a:cubicBezTo>
                    <a:pt x="695325" y="30162"/>
                    <a:pt x="702733" y="46566"/>
                    <a:pt x="699029" y="58208"/>
                  </a:cubicBezTo>
                  <a:cubicBezTo>
                    <a:pt x="695325" y="69850"/>
                    <a:pt x="693208" y="85725"/>
                    <a:pt x="683154" y="93133"/>
                  </a:cubicBezTo>
                  <a:cubicBezTo>
                    <a:pt x="673100" y="100541"/>
                    <a:pt x="651933" y="104245"/>
                    <a:pt x="638704" y="102658"/>
                  </a:cubicBezTo>
                  <a:cubicBezTo>
                    <a:pt x="625475" y="101071"/>
                    <a:pt x="615950" y="86783"/>
                    <a:pt x="603779" y="83608"/>
                  </a:cubicBezTo>
                  <a:cubicBezTo>
                    <a:pt x="591608" y="80433"/>
                    <a:pt x="576791" y="89958"/>
                    <a:pt x="565679" y="83608"/>
                  </a:cubicBezTo>
                  <a:cubicBezTo>
                    <a:pt x="554567" y="77258"/>
                    <a:pt x="550333" y="52916"/>
                    <a:pt x="537104" y="45508"/>
                  </a:cubicBezTo>
                  <a:cubicBezTo>
                    <a:pt x="523875" y="38100"/>
                    <a:pt x="499533" y="38100"/>
                    <a:pt x="486304" y="39158"/>
                  </a:cubicBezTo>
                  <a:cubicBezTo>
                    <a:pt x="473075" y="40216"/>
                    <a:pt x="459316" y="40216"/>
                    <a:pt x="457729" y="51858"/>
                  </a:cubicBezTo>
                  <a:cubicBezTo>
                    <a:pt x="456142" y="63500"/>
                    <a:pt x="474662" y="93133"/>
                    <a:pt x="476779" y="109008"/>
                  </a:cubicBezTo>
                  <a:cubicBezTo>
                    <a:pt x="478896" y="124883"/>
                    <a:pt x="479954" y="142875"/>
                    <a:pt x="470429" y="147108"/>
                  </a:cubicBezTo>
                  <a:cubicBezTo>
                    <a:pt x="460904" y="151341"/>
                    <a:pt x="444500" y="129646"/>
                    <a:pt x="419629" y="134408"/>
                  </a:cubicBezTo>
                  <a:cubicBezTo>
                    <a:pt x="394758" y="139170"/>
                    <a:pt x="341312" y="166687"/>
                    <a:pt x="321204" y="175683"/>
                  </a:cubicBezTo>
                  <a:cubicBezTo>
                    <a:pt x="301096" y="184679"/>
                    <a:pt x="307975" y="187854"/>
                    <a:pt x="298979" y="188383"/>
                  </a:cubicBezTo>
                  <a:cubicBezTo>
                    <a:pt x="289983" y="188912"/>
                    <a:pt x="280458" y="174625"/>
                    <a:pt x="267229" y="178858"/>
                  </a:cubicBezTo>
                  <a:cubicBezTo>
                    <a:pt x="254000" y="183091"/>
                    <a:pt x="230716" y="213254"/>
                    <a:pt x="219604" y="213783"/>
                  </a:cubicBezTo>
                  <a:cubicBezTo>
                    <a:pt x="208492" y="214312"/>
                    <a:pt x="209021" y="185737"/>
                    <a:pt x="200554" y="182033"/>
                  </a:cubicBezTo>
                  <a:cubicBezTo>
                    <a:pt x="192087" y="178329"/>
                    <a:pt x="183091" y="188912"/>
                    <a:pt x="168804" y="191558"/>
                  </a:cubicBezTo>
                  <a:cubicBezTo>
                    <a:pt x="154517" y="194204"/>
                    <a:pt x="127529" y="190500"/>
                    <a:pt x="114829" y="197908"/>
                  </a:cubicBezTo>
                  <a:cubicBezTo>
                    <a:pt x="102129" y="205316"/>
                    <a:pt x="106891" y="232304"/>
                    <a:pt x="92604" y="236008"/>
                  </a:cubicBezTo>
                  <a:cubicBezTo>
                    <a:pt x="78317" y="239712"/>
                    <a:pt x="43921" y="222250"/>
                    <a:pt x="29104" y="220133"/>
                  </a:cubicBezTo>
                  <a:cubicBezTo>
                    <a:pt x="14287" y="218016"/>
                    <a:pt x="7408" y="213783"/>
                    <a:pt x="3704" y="223308"/>
                  </a:cubicBezTo>
                  <a:cubicBezTo>
                    <a:pt x="0" y="232833"/>
                    <a:pt x="1058" y="260350"/>
                    <a:pt x="6879" y="277283"/>
                  </a:cubicBezTo>
                  <a:cubicBezTo>
                    <a:pt x="12700" y="294216"/>
                    <a:pt x="29104" y="301625"/>
                    <a:pt x="38629" y="324908"/>
                  </a:cubicBezTo>
                  <a:cubicBezTo>
                    <a:pt x="48154" y="348191"/>
                    <a:pt x="62442" y="396875"/>
                    <a:pt x="64029" y="416983"/>
                  </a:cubicBezTo>
                  <a:cubicBezTo>
                    <a:pt x="65617" y="437091"/>
                    <a:pt x="39158" y="431271"/>
                    <a:pt x="48154" y="445558"/>
                  </a:cubicBezTo>
                  <a:cubicBezTo>
                    <a:pt x="57150" y="459845"/>
                    <a:pt x="98425" y="481012"/>
                    <a:pt x="118004" y="502708"/>
                  </a:cubicBezTo>
                  <a:cubicBezTo>
                    <a:pt x="137583" y="524404"/>
                    <a:pt x="158750" y="557212"/>
                    <a:pt x="165629" y="575733"/>
                  </a:cubicBezTo>
                  <a:cubicBezTo>
                    <a:pt x="172508" y="594254"/>
                    <a:pt x="168804" y="605896"/>
                    <a:pt x="159279" y="613833"/>
                  </a:cubicBezTo>
                  <a:cubicBezTo>
                    <a:pt x="149754" y="621770"/>
                    <a:pt x="115358" y="609071"/>
                    <a:pt x="108479" y="623358"/>
                  </a:cubicBezTo>
                  <a:cubicBezTo>
                    <a:pt x="101600" y="637646"/>
                    <a:pt x="112712" y="685800"/>
                    <a:pt x="118004" y="699558"/>
                  </a:cubicBezTo>
                  <a:cubicBezTo>
                    <a:pt x="123296" y="713316"/>
                    <a:pt x="126471" y="702733"/>
                    <a:pt x="140229" y="705908"/>
                  </a:cubicBezTo>
                  <a:cubicBezTo>
                    <a:pt x="153987" y="709083"/>
                    <a:pt x="183092" y="716491"/>
                    <a:pt x="200554" y="718608"/>
                  </a:cubicBezTo>
                  <a:cubicBezTo>
                    <a:pt x="218016" y="720725"/>
                    <a:pt x="235479" y="709083"/>
                    <a:pt x="245004" y="718608"/>
                  </a:cubicBezTo>
                  <a:cubicBezTo>
                    <a:pt x="254529" y="728133"/>
                    <a:pt x="249237" y="764116"/>
                    <a:pt x="257704" y="775758"/>
                  </a:cubicBezTo>
                  <a:cubicBezTo>
                    <a:pt x="266171" y="787400"/>
                    <a:pt x="286279" y="787400"/>
                    <a:pt x="295804" y="788458"/>
                  </a:cubicBezTo>
                  <a:cubicBezTo>
                    <a:pt x="305329" y="789516"/>
                    <a:pt x="309033" y="790575"/>
                    <a:pt x="314854" y="782108"/>
                  </a:cubicBezTo>
                  <a:cubicBezTo>
                    <a:pt x="320675" y="773641"/>
                    <a:pt x="322791" y="744537"/>
                    <a:pt x="330729" y="737658"/>
                  </a:cubicBezTo>
                  <a:cubicBezTo>
                    <a:pt x="338667" y="730779"/>
                    <a:pt x="355600" y="727075"/>
                    <a:pt x="362479" y="740833"/>
                  </a:cubicBezTo>
                  <a:cubicBezTo>
                    <a:pt x="369358" y="754591"/>
                    <a:pt x="363537" y="807508"/>
                    <a:pt x="372004" y="820208"/>
                  </a:cubicBezTo>
                  <a:cubicBezTo>
                    <a:pt x="380471" y="832908"/>
                    <a:pt x="396346" y="809096"/>
                    <a:pt x="413279" y="817033"/>
                  </a:cubicBezTo>
                  <a:cubicBezTo>
                    <a:pt x="430212" y="824970"/>
                    <a:pt x="469371" y="853016"/>
                    <a:pt x="473604" y="867833"/>
                  </a:cubicBezTo>
                  <a:cubicBezTo>
                    <a:pt x="477837" y="882650"/>
                    <a:pt x="445558" y="891116"/>
                    <a:pt x="438679" y="905933"/>
                  </a:cubicBezTo>
                  <a:cubicBezTo>
                    <a:pt x="431800" y="920750"/>
                    <a:pt x="435504" y="937683"/>
                    <a:pt x="432329" y="956733"/>
                  </a:cubicBezTo>
                  <a:cubicBezTo>
                    <a:pt x="429154" y="975783"/>
                    <a:pt x="412750" y="1007533"/>
                    <a:pt x="419629" y="1020233"/>
                  </a:cubicBezTo>
                  <a:cubicBezTo>
                    <a:pt x="426508" y="1032933"/>
                    <a:pt x="458258" y="1042458"/>
                    <a:pt x="473604" y="1032933"/>
                  </a:cubicBezTo>
                  <a:cubicBezTo>
                    <a:pt x="488950" y="1023408"/>
                    <a:pt x="500592" y="982133"/>
                    <a:pt x="511704" y="963083"/>
                  </a:cubicBezTo>
                  <a:cubicBezTo>
                    <a:pt x="522816" y="944033"/>
                    <a:pt x="529696" y="921279"/>
                    <a:pt x="540279" y="918633"/>
                  </a:cubicBezTo>
                  <a:cubicBezTo>
                    <a:pt x="550862" y="915987"/>
                    <a:pt x="559858" y="938741"/>
                    <a:pt x="575204" y="947208"/>
                  </a:cubicBezTo>
                  <a:cubicBezTo>
                    <a:pt x="590550" y="955675"/>
                    <a:pt x="618596" y="972079"/>
                    <a:pt x="632354" y="969433"/>
                  </a:cubicBezTo>
                  <a:cubicBezTo>
                    <a:pt x="646112" y="966787"/>
                    <a:pt x="630237" y="948266"/>
                    <a:pt x="657754" y="931333"/>
                  </a:cubicBezTo>
                  <a:cubicBezTo>
                    <a:pt x="685271" y="914400"/>
                    <a:pt x="768350" y="889000"/>
                    <a:pt x="797454" y="867833"/>
                  </a:cubicBezTo>
                  <a:cubicBezTo>
                    <a:pt x="826558" y="846666"/>
                    <a:pt x="831321" y="826558"/>
                    <a:pt x="832379" y="804333"/>
                  </a:cubicBezTo>
                  <a:cubicBezTo>
                    <a:pt x="833437" y="782108"/>
                    <a:pt x="804862" y="755650"/>
                    <a:pt x="803804" y="734483"/>
                  </a:cubicBezTo>
                  <a:cubicBezTo>
                    <a:pt x="802746" y="713316"/>
                    <a:pt x="827616" y="691620"/>
                    <a:pt x="826029" y="677333"/>
                  </a:cubicBezTo>
                  <a:cubicBezTo>
                    <a:pt x="824442" y="663046"/>
                    <a:pt x="799571" y="668337"/>
                    <a:pt x="794279" y="648758"/>
                  </a:cubicBezTo>
                  <a:cubicBezTo>
                    <a:pt x="788987" y="629179"/>
                    <a:pt x="800629" y="579966"/>
                    <a:pt x="794279" y="559858"/>
                  </a:cubicBezTo>
                  <a:cubicBezTo>
                    <a:pt x="787929" y="539750"/>
                    <a:pt x="758825" y="541337"/>
                    <a:pt x="756179" y="528108"/>
                  </a:cubicBezTo>
                  <a:cubicBezTo>
                    <a:pt x="753533" y="514879"/>
                    <a:pt x="767292" y="490537"/>
                    <a:pt x="778404" y="480483"/>
                  </a:cubicBezTo>
                  <a:cubicBezTo>
                    <a:pt x="789516" y="470429"/>
                    <a:pt x="817562" y="476250"/>
                    <a:pt x="822854" y="467783"/>
                  </a:cubicBezTo>
                  <a:cubicBezTo>
                    <a:pt x="828146" y="459316"/>
                    <a:pt x="806450" y="449791"/>
                    <a:pt x="810154" y="429683"/>
                  </a:cubicBezTo>
                  <a:cubicBezTo>
                    <a:pt x="813858" y="409575"/>
                    <a:pt x="845608" y="364595"/>
                    <a:pt x="845079" y="347133"/>
                  </a:cubicBezTo>
                  <a:cubicBezTo>
                    <a:pt x="844550" y="329671"/>
                    <a:pt x="810154" y="352425"/>
                    <a:pt x="806979" y="324908"/>
                  </a:cubicBezTo>
                  <a:cubicBezTo>
                    <a:pt x="803804" y="297391"/>
                    <a:pt x="824971" y="210079"/>
                    <a:pt x="826029" y="182033"/>
                  </a:cubicBezTo>
                  <a:cubicBezTo>
                    <a:pt x="827087" y="153987"/>
                    <a:pt x="817562" y="162454"/>
                    <a:pt x="813329" y="156633"/>
                  </a:cubicBezTo>
                  <a:cubicBezTo>
                    <a:pt x="809096" y="150812"/>
                    <a:pt x="801158" y="152400"/>
                    <a:pt x="800629" y="147108"/>
                  </a:cubicBezTo>
                  <a:cubicBezTo>
                    <a:pt x="800100" y="141816"/>
                    <a:pt x="812800" y="143933"/>
                    <a:pt x="810154" y="124883"/>
                  </a:cubicBezTo>
                  <a:cubicBezTo>
                    <a:pt x="807508" y="105833"/>
                    <a:pt x="776816" y="33866"/>
                    <a:pt x="759354" y="16933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3306036" y="4160414"/>
              <a:ext cx="772730" cy="1140727"/>
            </a:xfrm>
            <a:custGeom>
              <a:avLst/>
              <a:gdLst>
                <a:gd name="connsiteX0" fmla="*/ 28046 w 758825"/>
                <a:gd name="connsiteY0" fmla="*/ 386821 h 1051983"/>
                <a:gd name="connsiteX1" fmla="*/ 5821 w 758825"/>
                <a:gd name="connsiteY1" fmla="*/ 434446 h 1051983"/>
                <a:gd name="connsiteX2" fmla="*/ 43921 w 758825"/>
                <a:gd name="connsiteY2" fmla="*/ 478896 h 1051983"/>
                <a:gd name="connsiteX3" fmla="*/ 85196 w 758825"/>
                <a:gd name="connsiteY3" fmla="*/ 488421 h 1051983"/>
                <a:gd name="connsiteX4" fmla="*/ 97896 w 758825"/>
                <a:gd name="connsiteY4" fmla="*/ 510646 h 1051983"/>
                <a:gd name="connsiteX5" fmla="*/ 85196 w 758825"/>
                <a:gd name="connsiteY5" fmla="*/ 542396 h 1051983"/>
                <a:gd name="connsiteX6" fmla="*/ 72496 w 758825"/>
                <a:gd name="connsiteY6" fmla="*/ 567796 h 1051983"/>
                <a:gd name="connsiteX7" fmla="*/ 50271 w 758825"/>
                <a:gd name="connsiteY7" fmla="*/ 574146 h 1051983"/>
                <a:gd name="connsiteX8" fmla="*/ 47096 w 758825"/>
                <a:gd name="connsiteY8" fmla="*/ 599546 h 1051983"/>
                <a:gd name="connsiteX9" fmla="*/ 18521 w 758825"/>
                <a:gd name="connsiteY9" fmla="*/ 612246 h 1051983"/>
                <a:gd name="connsiteX10" fmla="*/ 5821 w 758825"/>
                <a:gd name="connsiteY10" fmla="*/ 643996 h 1051983"/>
                <a:gd name="connsiteX11" fmla="*/ 53446 w 758825"/>
                <a:gd name="connsiteY11" fmla="*/ 666221 h 1051983"/>
                <a:gd name="connsiteX12" fmla="*/ 69321 w 758825"/>
                <a:gd name="connsiteY12" fmla="*/ 717021 h 1051983"/>
                <a:gd name="connsiteX13" fmla="*/ 110596 w 758825"/>
                <a:gd name="connsiteY13" fmla="*/ 742421 h 1051983"/>
                <a:gd name="connsiteX14" fmla="*/ 155046 w 758825"/>
                <a:gd name="connsiteY14" fmla="*/ 745596 h 1051983"/>
                <a:gd name="connsiteX15" fmla="*/ 148696 w 758825"/>
                <a:gd name="connsiteY15" fmla="*/ 770996 h 1051983"/>
                <a:gd name="connsiteX16" fmla="*/ 135996 w 758825"/>
                <a:gd name="connsiteY16" fmla="*/ 809096 h 1051983"/>
                <a:gd name="connsiteX17" fmla="*/ 164571 w 758825"/>
                <a:gd name="connsiteY17" fmla="*/ 824971 h 1051983"/>
                <a:gd name="connsiteX18" fmla="*/ 189971 w 758825"/>
                <a:gd name="connsiteY18" fmla="*/ 913871 h 1051983"/>
                <a:gd name="connsiteX19" fmla="*/ 224896 w 758825"/>
                <a:gd name="connsiteY19" fmla="*/ 913871 h 1051983"/>
                <a:gd name="connsiteX20" fmla="*/ 253471 w 758825"/>
                <a:gd name="connsiteY20" fmla="*/ 967846 h 1051983"/>
                <a:gd name="connsiteX21" fmla="*/ 301096 w 758825"/>
                <a:gd name="connsiteY21" fmla="*/ 1015471 h 1051983"/>
                <a:gd name="connsiteX22" fmla="*/ 358246 w 758825"/>
                <a:gd name="connsiteY22" fmla="*/ 1040871 h 1051983"/>
                <a:gd name="connsiteX23" fmla="*/ 380471 w 758825"/>
                <a:gd name="connsiteY23" fmla="*/ 1047221 h 1051983"/>
                <a:gd name="connsiteX24" fmla="*/ 383646 w 758825"/>
                <a:gd name="connsiteY24" fmla="*/ 1012296 h 1051983"/>
                <a:gd name="connsiteX25" fmla="*/ 377296 w 758825"/>
                <a:gd name="connsiteY25" fmla="*/ 983721 h 1051983"/>
                <a:gd name="connsiteX26" fmla="*/ 507471 w 758825"/>
                <a:gd name="connsiteY26" fmla="*/ 964671 h 1051983"/>
                <a:gd name="connsiteX27" fmla="*/ 539221 w 758825"/>
                <a:gd name="connsiteY27" fmla="*/ 993246 h 1051983"/>
                <a:gd name="connsiteX28" fmla="*/ 583671 w 758825"/>
                <a:gd name="connsiteY28" fmla="*/ 945621 h 1051983"/>
                <a:gd name="connsiteX29" fmla="*/ 574146 w 758825"/>
                <a:gd name="connsiteY29" fmla="*/ 926571 h 1051983"/>
                <a:gd name="connsiteX30" fmla="*/ 624946 w 758825"/>
                <a:gd name="connsiteY30" fmla="*/ 907521 h 1051983"/>
                <a:gd name="connsiteX31" fmla="*/ 634471 w 758825"/>
                <a:gd name="connsiteY31" fmla="*/ 840846 h 1051983"/>
                <a:gd name="connsiteX32" fmla="*/ 628121 w 758825"/>
                <a:gd name="connsiteY32" fmla="*/ 821796 h 1051983"/>
                <a:gd name="connsiteX33" fmla="*/ 678921 w 758825"/>
                <a:gd name="connsiteY33" fmla="*/ 824971 h 1051983"/>
                <a:gd name="connsiteX34" fmla="*/ 672571 w 758825"/>
                <a:gd name="connsiteY34" fmla="*/ 767821 h 1051983"/>
                <a:gd name="connsiteX35" fmla="*/ 647171 w 758825"/>
                <a:gd name="connsiteY35" fmla="*/ 767821 h 1051983"/>
                <a:gd name="connsiteX36" fmla="*/ 666221 w 758825"/>
                <a:gd name="connsiteY36" fmla="*/ 739246 h 1051983"/>
                <a:gd name="connsiteX37" fmla="*/ 717021 w 758825"/>
                <a:gd name="connsiteY37" fmla="*/ 739246 h 1051983"/>
                <a:gd name="connsiteX38" fmla="*/ 745596 w 758825"/>
                <a:gd name="connsiteY38" fmla="*/ 678921 h 1051983"/>
                <a:gd name="connsiteX39" fmla="*/ 697971 w 758825"/>
                <a:gd name="connsiteY39" fmla="*/ 615421 h 1051983"/>
                <a:gd name="connsiteX40" fmla="*/ 685271 w 758825"/>
                <a:gd name="connsiteY40" fmla="*/ 596371 h 1051983"/>
                <a:gd name="connsiteX41" fmla="*/ 717021 w 758825"/>
                <a:gd name="connsiteY41" fmla="*/ 586846 h 1051983"/>
                <a:gd name="connsiteX42" fmla="*/ 745596 w 758825"/>
                <a:gd name="connsiteY42" fmla="*/ 497946 h 1051983"/>
                <a:gd name="connsiteX43" fmla="*/ 751946 w 758825"/>
                <a:gd name="connsiteY43" fmla="*/ 437621 h 1051983"/>
                <a:gd name="connsiteX44" fmla="*/ 704321 w 758825"/>
                <a:gd name="connsiteY44" fmla="*/ 421746 h 1051983"/>
                <a:gd name="connsiteX45" fmla="*/ 669396 w 758825"/>
                <a:gd name="connsiteY45" fmla="*/ 443971 h 1051983"/>
                <a:gd name="connsiteX46" fmla="*/ 564621 w 758825"/>
                <a:gd name="connsiteY46" fmla="*/ 342371 h 1051983"/>
                <a:gd name="connsiteX47" fmla="*/ 615421 w 758825"/>
                <a:gd name="connsiteY47" fmla="*/ 304271 h 1051983"/>
                <a:gd name="connsiteX48" fmla="*/ 574146 w 758825"/>
                <a:gd name="connsiteY48" fmla="*/ 275696 h 1051983"/>
                <a:gd name="connsiteX49" fmla="*/ 596371 w 758825"/>
                <a:gd name="connsiteY49" fmla="*/ 243946 h 1051983"/>
                <a:gd name="connsiteX50" fmla="*/ 628121 w 758825"/>
                <a:gd name="connsiteY50" fmla="*/ 215371 h 1051983"/>
                <a:gd name="connsiteX51" fmla="*/ 624946 w 758825"/>
                <a:gd name="connsiteY51" fmla="*/ 148696 h 1051983"/>
                <a:gd name="connsiteX52" fmla="*/ 577321 w 758825"/>
                <a:gd name="connsiteY52" fmla="*/ 123296 h 1051983"/>
                <a:gd name="connsiteX53" fmla="*/ 551921 w 758825"/>
                <a:gd name="connsiteY53" fmla="*/ 12171 h 1051983"/>
                <a:gd name="connsiteX54" fmla="*/ 513821 w 758825"/>
                <a:gd name="connsiteY54" fmla="*/ 50271 h 1051983"/>
                <a:gd name="connsiteX55" fmla="*/ 469371 w 758825"/>
                <a:gd name="connsiteY55" fmla="*/ 2646 h 1051983"/>
                <a:gd name="connsiteX56" fmla="*/ 431271 w 758825"/>
                <a:gd name="connsiteY56" fmla="*/ 34396 h 1051983"/>
                <a:gd name="connsiteX57" fmla="*/ 431271 w 758825"/>
                <a:gd name="connsiteY57" fmla="*/ 82021 h 1051983"/>
                <a:gd name="connsiteX58" fmla="*/ 459846 w 758825"/>
                <a:gd name="connsiteY58" fmla="*/ 126471 h 1051983"/>
                <a:gd name="connsiteX59" fmla="*/ 440796 w 758825"/>
                <a:gd name="connsiteY59" fmla="*/ 135996 h 1051983"/>
                <a:gd name="connsiteX60" fmla="*/ 459846 w 758825"/>
                <a:gd name="connsiteY60" fmla="*/ 228071 h 1051983"/>
                <a:gd name="connsiteX61" fmla="*/ 421746 w 758825"/>
                <a:gd name="connsiteY61" fmla="*/ 256646 h 1051983"/>
                <a:gd name="connsiteX62" fmla="*/ 380471 w 758825"/>
                <a:gd name="connsiteY62" fmla="*/ 282046 h 1051983"/>
                <a:gd name="connsiteX63" fmla="*/ 348721 w 758825"/>
                <a:gd name="connsiteY63" fmla="*/ 282046 h 1051983"/>
                <a:gd name="connsiteX64" fmla="*/ 297921 w 758825"/>
                <a:gd name="connsiteY64" fmla="*/ 336021 h 1051983"/>
                <a:gd name="connsiteX65" fmla="*/ 275696 w 758825"/>
                <a:gd name="connsiteY65" fmla="*/ 307446 h 1051983"/>
                <a:gd name="connsiteX66" fmla="*/ 218546 w 758825"/>
                <a:gd name="connsiteY66" fmla="*/ 297921 h 1051983"/>
                <a:gd name="connsiteX67" fmla="*/ 199496 w 758825"/>
                <a:gd name="connsiteY67" fmla="*/ 291571 h 1051983"/>
                <a:gd name="connsiteX68" fmla="*/ 161396 w 758825"/>
                <a:gd name="connsiteY68" fmla="*/ 310621 h 1051983"/>
                <a:gd name="connsiteX69" fmla="*/ 69321 w 758825"/>
                <a:gd name="connsiteY69" fmla="*/ 348721 h 1051983"/>
                <a:gd name="connsiteX70" fmla="*/ 28046 w 758825"/>
                <a:gd name="connsiteY70" fmla="*/ 386821 h 1051983"/>
                <a:gd name="connsiteX0" fmla="*/ 28046 w 758825"/>
                <a:gd name="connsiteY0" fmla="*/ 388706 h 1053868"/>
                <a:gd name="connsiteX1" fmla="*/ 5821 w 758825"/>
                <a:gd name="connsiteY1" fmla="*/ 436331 h 1053868"/>
                <a:gd name="connsiteX2" fmla="*/ 43921 w 758825"/>
                <a:gd name="connsiteY2" fmla="*/ 480781 h 1053868"/>
                <a:gd name="connsiteX3" fmla="*/ 85196 w 758825"/>
                <a:gd name="connsiteY3" fmla="*/ 490306 h 1053868"/>
                <a:gd name="connsiteX4" fmla="*/ 97896 w 758825"/>
                <a:gd name="connsiteY4" fmla="*/ 512531 h 1053868"/>
                <a:gd name="connsiteX5" fmla="*/ 85196 w 758825"/>
                <a:gd name="connsiteY5" fmla="*/ 544281 h 1053868"/>
                <a:gd name="connsiteX6" fmla="*/ 72496 w 758825"/>
                <a:gd name="connsiteY6" fmla="*/ 569681 h 1053868"/>
                <a:gd name="connsiteX7" fmla="*/ 50271 w 758825"/>
                <a:gd name="connsiteY7" fmla="*/ 576031 h 1053868"/>
                <a:gd name="connsiteX8" fmla="*/ 47096 w 758825"/>
                <a:gd name="connsiteY8" fmla="*/ 601431 h 1053868"/>
                <a:gd name="connsiteX9" fmla="*/ 18521 w 758825"/>
                <a:gd name="connsiteY9" fmla="*/ 614131 h 1053868"/>
                <a:gd name="connsiteX10" fmla="*/ 5821 w 758825"/>
                <a:gd name="connsiteY10" fmla="*/ 645881 h 1053868"/>
                <a:gd name="connsiteX11" fmla="*/ 53446 w 758825"/>
                <a:gd name="connsiteY11" fmla="*/ 668106 h 1053868"/>
                <a:gd name="connsiteX12" fmla="*/ 69321 w 758825"/>
                <a:gd name="connsiteY12" fmla="*/ 718906 h 1053868"/>
                <a:gd name="connsiteX13" fmla="*/ 110596 w 758825"/>
                <a:gd name="connsiteY13" fmla="*/ 744306 h 1053868"/>
                <a:gd name="connsiteX14" fmla="*/ 155046 w 758825"/>
                <a:gd name="connsiteY14" fmla="*/ 747481 h 1053868"/>
                <a:gd name="connsiteX15" fmla="*/ 148696 w 758825"/>
                <a:gd name="connsiteY15" fmla="*/ 772881 h 1053868"/>
                <a:gd name="connsiteX16" fmla="*/ 135996 w 758825"/>
                <a:gd name="connsiteY16" fmla="*/ 810981 h 1053868"/>
                <a:gd name="connsiteX17" fmla="*/ 164571 w 758825"/>
                <a:gd name="connsiteY17" fmla="*/ 826856 h 1053868"/>
                <a:gd name="connsiteX18" fmla="*/ 189971 w 758825"/>
                <a:gd name="connsiteY18" fmla="*/ 915756 h 1053868"/>
                <a:gd name="connsiteX19" fmla="*/ 224896 w 758825"/>
                <a:gd name="connsiteY19" fmla="*/ 915756 h 1053868"/>
                <a:gd name="connsiteX20" fmla="*/ 253471 w 758825"/>
                <a:gd name="connsiteY20" fmla="*/ 969731 h 1053868"/>
                <a:gd name="connsiteX21" fmla="*/ 301096 w 758825"/>
                <a:gd name="connsiteY21" fmla="*/ 1017356 h 1053868"/>
                <a:gd name="connsiteX22" fmla="*/ 358246 w 758825"/>
                <a:gd name="connsiteY22" fmla="*/ 1042756 h 1053868"/>
                <a:gd name="connsiteX23" fmla="*/ 380471 w 758825"/>
                <a:gd name="connsiteY23" fmla="*/ 1049106 h 1053868"/>
                <a:gd name="connsiteX24" fmla="*/ 383646 w 758825"/>
                <a:gd name="connsiteY24" fmla="*/ 1014181 h 1053868"/>
                <a:gd name="connsiteX25" fmla="*/ 377296 w 758825"/>
                <a:gd name="connsiteY25" fmla="*/ 985606 h 1053868"/>
                <a:gd name="connsiteX26" fmla="*/ 507471 w 758825"/>
                <a:gd name="connsiteY26" fmla="*/ 966556 h 1053868"/>
                <a:gd name="connsiteX27" fmla="*/ 539221 w 758825"/>
                <a:gd name="connsiteY27" fmla="*/ 995131 h 1053868"/>
                <a:gd name="connsiteX28" fmla="*/ 583671 w 758825"/>
                <a:gd name="connsiteY28" fmla="*/ 947506 h 1053868"/>
                <a:gd name="connsiteX29" fmla="*/ 574146 w 758825"/>
                <a:gd name="connsiteY29" fmla="*/ 928456 h 1053868"/>
                <a:gd name="connsiteX30" fmla="*/ 624946 w 758825"/>
                <a:gd name="connsiteY30" fmla="*/ 909406 h 1053868"/>
                <a:gd name="connsiteX31" fmla="*/ 634471 w 758825"/>
                <a:gd name="connsiteY31" fmla="*/ 842731 h 1053868"/>
                <a:gd name="connsiteX32" fmla="*/ 628121 w 758825"/>
                <a:gd name="connsiteY32" fmla="*/ 823681 h 1053868"/>
                <a:gd name="connsiteX33" fmla="*/ 678921 w 758825"/>
                <a:gd name="connsiteY33" fmla="*/ 826856 h 1053868"/>
                <a:gd name="connsiteX34" fmla="*/ 672571 w 758825"/>
                <a:gd name="connsiteY34" fmla="*/ 769706 h 1053868"/>
                <a:gd name="connsiteX35" fmla="*/ 647171 w 758825"/>
                <a:gd name="connsiteY35" fmla="*/ 769706 h 1053868"/>
                <a:gd name="connsiteX36" fmla="*/ 666221 w 758825"/>
                <a:gd name="connsiteY36" fmla="*/ 741131 h 1053868"/>
                <a:gd name="connsiteX37" fmla="*/ 717021 w 758825"/>
                <a:gd name="connsiteY37" fmla="*/ 741131 h 1053868"/>
                <a:gd name="connsiteX38" fmla="*/ 745596 w 758825"/>
                <a:gd name="connsiteY38" fmla="*/ 680806 h 1053868"/>
                <a:gd name="connsiteX39" fmla="*/ 697971 w 758825"/>
                <a:gd name="connsiteY39" fmla="*/ 617306 h 1053868"/>
                <a:gd name="connsiteX40" fmla="*/ 685271 w 758825"/>
                <a:gd name="connsiteY40" fmla="*/ 598256 h 1053868"/>
                <a:gd name="connsiteX41" fmla="*/ 717021 w 758825"/>
                <a:gd name="connsiteY41" fmla="*/ 588731 h 1053868"/>
                <a:gd name="connsiteX42" fmla="*/ 745596 w 758825"/>
                <a:gd name="connsiteY42" fmla="*/ 499831 h 1053868"/>
                <a:gd name="connsiteX43" fmla="*/ 751946 w 758825"/>
                <a:gd name="connsiteY43" fmla="*/ 439506 h 1053868"/>
                <a:gd name="connsiteX44" fmla="*/ 704321 w 758825"/>
                <a:gd name="connsiteY44" fmla="*/ 423631 h 1053868"/>
                <a:gd name="connsiteX45" fmla="*/ 669396 w 758825"/>
                <a:gd name="connsiteY45" fmla="*/ 445856 h 1053868"/>
                <a:gd name="connsiteX46" fmla="*/ 564621 w 758825"/>
                <a:gd name="connsiteY46" fmla="*/ 344256 h 1053868"/>
                <a:gd name="connsiteX47" fmla="*/ 615421 w 758825"/>
                <a:gd name="connsiteY47" fmla="*/ 306156 h 1053868"/>
                <a:gd name="connsiteX48" fmla="*/ 574146 w 758825"/>
                <a:gd name="connsiteY48" fmla="*/ 277581 h 1053868"/>
                <a:gd name="connsiteX49" fmla="*/ 596371 w 758825"/>
                <a:gd name="connsiteY49" fmla="*/ 245831 h 1053868"/>
                <a:gd name="connsiteX50" fmla="*/ 628121 w 758825"/>
                <a:gd name="connsiteY50" fmla="*/ 217256 h 1053868"/>
                <a:gd name="connsiteX51" fmla="*/ 624946 w 758825"/>
                <a:gd name="connsiteY51" fmla="*/ 150581 h 1053868"/>
                <a:gd name="connsiteX52" fmla="*/ 577321 w 758825"/>
                <a:gd name="connsiteY52" fmla="*/ 125181 h 1053868"/>
                <a:gd name="connsiteX53" fmla="*/ 551921 w 758825"/>
                <a:gd name="connsiteY53" fmla="*/ 14056 h 1053868"/>
                <a:gd name="connsiteX54" fmla="*/ 526025 w 758825"/>
                <a:gd name="connsiteY54" fmla="*/ 40845 h 1053868"/>
                <a:gd name="connsiteX55" fmla="*/ 469371 w 758825"/>
                <a:gd name="connsiteY55" fmla="*/ 4531 h 1053868"/>
                <a:gd name="connsiteX56" fmla="*/ 431271 w 758825"/>
                <a:gd name="connsiteY56" fmla="*/ 36281 h 1053868"/>
                <a:gd name="connsiteX57" fmla="*/ 431271 w 758825"/>
                <a:gd name="connsiteY57" fmla="*/ 83906 h 1053868"/>
                <a:gd name="connsiteX58" fmla="*/ 459846 w 758825"/>
                <a:gd name="connsiteY58" fmla="*/ 128356 h 1053868"/>
                <a:gd name="connsiteX59" fmla="*/ 440796 w 758825"/>
                <a:gd name="connsiteY59" fmla="*/ 137881 h 1053868"/>
                <a:gd name="connsiteX60" fmla="*/ 459846 w 758825"/>
                <a:gd name="connsiteY60" fmla="*/ 229956 h 1053868"/>
                <a:gd name="connsiteX61" fmla="*/ 421746 w 758825"/>
                <a:gd name="connsiteY61" fmla="*/ 258531 h 1053868"/>
                <a:gd name="connsiteX62" fmla="*/ 380471 w 758825"/>
                <a:gd name="connsiteY62" fmla="*/ 283931 h 1053868"/>
                <a:gd name="connsiteX63" fmla="*/ 348721 w 758825"/>
                <a:gd name="connsiteY63" fmla="*/ 283931 h 1053868"/>
                <a:gd name="connsiteX64" fmla="*/ 297921 w 758825"/>
                <a:gd name="connsiteY64" fmla="*/ 337906 h 1053868"/>
                <a:gd name="connsiteX65" fmla="*/ 275696 w 758825"/>
                <a:gd name="connsiteY65" fmla="*/ 309331 h 1053868"/>
                <a:gd name="connsiteX66" fmla="*/ 218546 w 758825"/>
                <a:gd name="connsiteY66" fmla="*/ 299806 h 1053868"/>
                <a:gd name="connsiteX67" fmla="*/ 199496 w 758825"/>
                <a:gd name="connsiteY67" fmla="*/ 293456 h 1053868"/>
                <a:gd name="connsiteX68" fmla="*/ 161396 w 758825"/>
                <a:gd name="connsiteY68" fmla="*/ 312506 h 1053868"/>
                <a:gd name="connsiteX69" fmla="*/ 69321 w 758825"/>
                <a:gd name="connsiteY69" fmla="*/ 350606 h 1053868"/>
                <a:gd name="connsiteX70" fmla="*/ 28046 w 758825"/>
                <a:gd name="connsiteY70" fmla="*/ 388706 h 1053868"/>
                <a:gd name="connsiteX0" fmla="*/ 28046 w 758825"/>
                <a:gd name="connsiteY0" fmla="*/ 388706 h 1053868"/>
                <a:gd name="connsiteX1" fmla="*/ 5821 w 758825"/>
                <a:gd name="connsiteY1" fmla="*/ 436331 h 1053868"/>
                <a:gd name="connsiteX2" fmla="*/ 43921 w 758825"/>
                <a:gd name="connsiteY2" fmla="*/ 480781 h 1053868"/>
                <a:gd name="connsiteX3" fmla="*/ 85196 w 758825"/>
                <a:gd name="connsiteY3" fmla="*/ 490306 h 1053868"/>
                <a:gd name="connsiteX4" fmla="*/ 97896 w 758825"/>
                <a:gd name="connsiteY4" fmla="*/ 512531 h 1053868"/>
                <a:gd name="connsiteX5" fmla="*/ 85196 w 758825"/>
                <a:gd name="connsiteY5" fmla="*/ 544281 h 1053868"/>
                <a:gd name="connsiteX6" fmla="*/ 72496 w 758825"/>
                <a:gd name="connsiteY6" fmla="*/ 569681 h 1053868"/>
                <a:gd name="connsiteX7" fmla="*/ 50271 w 758825"/>
                <a:gd name="connsiteY7" fmla="*/ 576031 h 1053868"/>
                <a:gd name="connsiteX8" fmla="*/ 47096 w 758825"/>
                <a:gd name="connsiteY8" fmla="*/ 601431 h 1053868"/>
                <a:gd name="connsiteX9" fmla="*/ 18521 w 758825"/>
                <a:gd name="connsiteY9" fmla="*/ 614131 h 1053868"/>
                <a:gd name="connsiteX10" fmla="*/ 5821 w 758825"/>
                <a:gd name="connsiteY10" fmla="*/ 645881 h 1053868"/>
                <a:gd name="connsiteX11" fmla="*/ 53446 w 758825"/>
                <a:gd name="connsiteY11" fmla="*/ 668106 h 1053868"/>
                <a:gd name="connsiteX12" fmla="*/ 69321 w 758825"/>
                <a:gd name="connsiteY12" fmla="*/ 718906 h 1053868"/>
                <a:gd name="connsiteX13" fmla="*/ 110596 w 758825"/>
                <a:gd name="connsiteY13" fmla="*/ 744306 h 1053868"/>
                <a:gd name="connsiteX14" fmla="*/ 155046 w 758825"/>
                <a:gd name="connsiteY14" fmla="*/ 747481 h 1053868"/>
                <a:gd name="connsiteX15" fmla="*/ 148696 w 758825"/>
                <a:gd name="connsiteY15" fmla="*/ 772881 h 1053868"/>
                <a:gd name="connsiteX16" fmla="*/ 135996 w 758825"/>
                <a:gd name="connsiteY16" fmla="*/ 810981 h 1053868"/>
                <a:gd name="connsiteX17" fmla="*/ 164571 w 758825"/>
                <a:gd name="connsiteY17" fmla="*/ 826856 h 1053868"/>
                <a:gd name="connsiteX18" fmla="*/ 189971 w 758825"/>
                <a:gd name="connsiteY18" fmla="*/ 915756 h 1053868"/>
                <a:gd name="connsiteX19" fmla="*/ 224896 w 758825"/>
                <a:gd name="connsiteY19" fmla="*/ 915756 h 1053868"/>
                <a:gd name="connsiteX20" fmla="*/ 253471 w 758825"/>
                <a:gd name="connsiteY20" fmla="*/ 969731 h 1053868"/>
                <a:gd name="connsiteX21" fmla="*/ 301096 w 758825"/>
                <a:gd name="connsiteY21" fmla="*/ 1017356 h 1053868"/>
                <a:gd name="connsiteX22" fmla="*/ 358246 w 758825"/>
                <a:gd name="connsiteY22" fmla="*/ 1042756 h 1053868"/>
                <a:gd name="connsiteX23" fmla="*/ 380471 w 758825"/>
                <a:gd name="connsiteY23" fmla="*/ 1049106 h 1053868"/>
                <a:gd name="connsiteX24" fmla="*/ 383646 w 758825"/>
                <a:gd name="connsiteY24" fmla="*/ 1014181 h 1053868"/>
                <a:gd name="connsiteX25" fmla="*/ 377296 w 758825"/>
                <a:gd name="connsiteY25" fmla="*/ 985606 h 1053868"/>
                <a:gd name="connsiteX26" fmla="*/ 507471 w 758825"/>
                <a:gd name="connsiteY26" fmla="*/ 966556 h 1053868"/>
                <a:gd name="connsiteX27" fmla="*/ 539221 w 758825"/>
                <a:gd name="connsiteY27" fmla="*/ 995131 h 1053868"/>
                <a:gd name="connsiteX28" fmla="*/ 583671 w 758825"/>
                <a:gd name="connsiteY28" fmla="*/ 947506 h 1053868"/>
                <a:gd name="connsiteX29" fmla="*/ 574146 w 758825"/>
                <a:gd name="connsiteY29" fmla="*/ 928456 h 1053868"/>
                <a:gd name="connsiteX30" fmla="*/ 624946 w 758825"/>
                <a:gd name="connsiteY30" fmla="*/ 909406 h 1053868"/>
                <a:gd name="connsiteX31" fmla="*/ 634471 w 758825"/>
                <a:gd name="connsiteY31" fmla="*/ 842731 h 1053868"/>
                <a:gd name="connsiteX32" fmla="*/ 628121 w 758825"/>
                <a:gd name="connsiteY32" fmla="*/ 823681 h 1053868"/>
                <a:gd name="connsiteX33" fmla="*/ 678921 w 758825"/>
                <a:gd name="connsiteY33" fmla="*/ 826856 h 1053868"/>
                <a:gd name="connsiteX34" fmla="*/ 672571 w 758825"/>
                <a:gd name="connsiteY34" fmla="*/ 769706 h 1053868"/>
                <a:gd name="connsiteX35" fmla="*/ 647171 w 758825"/>
                <a:gd name="connsiteY35" fmla="*/ 769706 h 1053868"/>
                <a:gd name="connsiteX36" fmla="*/ 666221 w 758825"/>
                <a:gd name="connsiteY36" fmla="*/ 741131 h 1053868"/>
                <a:gd name="connsiteX37" fmla="*/ 717021 w 758825"/>
                <a:gd name="connsiteY37" fmla="*/ 741131 h 1053868"/>
                <a:gd name="connsiteX38" fmla="*/ 745596 w 758825"/>
                <a:gd name="connsiteY38" fmla="*/ 680806 h 1053868"/>
                <a:gd name="connsiteX39" fmla="*/ 697971 w 758825"/>
                <a:gd name="connsiteY39" fmla="*/ 617306 h 1053868"/>
                <a:gd name="connsiteX40" fmla="*/ 685271 w 758825"/>
                <a:gd name="connsiteY40" fmla="*/ 598256 h 1053868"/>
                <a:gd name="connsiteX41" fmla="*/ 717021 w 758825"/>
                <a:gd name="connsiteY41" fmla="*/ 588731 h 1053868"/>
                <a:gd name="connsiteX42" fmla="*/ 745596 w 758825"/>
                <a:gd name="connsiteY42" fmla="*/ 499831 h 1053868"/>
                <a:gd name="connsiteX43" fmla="*/ 751946 w 758825"/>
                <a:gd name="connsiteY43" fmla="*/ 439506 h 1053868"/>
                <a:gd name="connsiteX44" fmla="*/ 704321 w 758825"/>
                <a:gd name="connsiteY44" fmla="*/ 423631 h 1053868"/>
                <a:gd name="connsiteX45" fmla="*/ 669396 w 758825"/>
                <a:gd name="connsiteY45" fmla="*/ 445856 h 1053868"/>
                <a:gd name="connsiteX46" fmla="*/ 564621 w 758825"/>
                <a:gd name="connsiteY46" fmla="*/ 344256 h 1053868"/>
                <a:gd name="connsiteX47" fmla="*/ 615421 w 758825"/>
                <a:gd name="connsiteY47" fmla="*/ 306156 h 1053868"/>
                <a:gd name="connsiteX48" fmla="*/ 574146 w 758825"/>
                <a:gd name="connsiteY48" fmla="*/ 277581 h 1053868"/>
                <a:gd name="connsiteX49" fmla="*/ 596371 w 758825"/>
                <a:gd name="connsiteY49" fmla="*/ 245831 h 1053868"/>
                <a:gd name="connsiteX50" fmla="*/ 628121 w 758825"/>
                <a:gd name="connsiteY50" fmla="*/ 217256 h 1053868"/>
                <a:gd name="connsiteX51" fmla="*/ 624946 w 758825"/>
                <a:gd name="connsiteY51" fmla="*/ 150581 h 1053868"/>
                <a:gd name="connsiteX52" fmla="*/ 577321 w 758825"/>
                <a:gd name="connsiteY52" fmla="*/ 125181 h 1053868"/>
                <a:gd name="connsiteX53" fmla="*/ 551921 w 758825"/>
                <a:gd name="connsiteY53" fmla="*/ 14056 h 1053868"/>
                <a:gd name="connsiteX54" fmla="*/ 526025 w 758825"/>
                <a:gd name="connsiteY54" fmla="*/ 40845 h 1053868"/>
                <a:gd name="connsiteX55" fmla="*/ 469371 w 758825"/>
                <a:gd name="connsiteY55" fmla="*/ 4531 h 1053868"/>
                <a:gd name="connsiteX56" fmla="*/ 431271 w 758825"/>
                <a:gd name="connsiteY56" fmla="*/ 36281 h 1053868"/>
                <a:gd name="connsiteX57" fmla="*/ 431271 w 758825"/>
                <a:gd name="connsiteY57" fmla="*/ 83906 h 1053868"/>
                <a:gd name="connsiteX58" fmla="*/ 459846 w 758825"/>
                <a:gd name="connsiteY58" fmla="*/ 128356 h 1053868"/>
                <a:gd name="connsiteX59" fmla="*/ 440796 w 758825"/>
                <a:gd name="connsiteY59" fmla="*/ 137881 h 1053868"/>
                <a:gd name="connsiteX60" fmla="*/ 459846 w 758825"/>
                <a:gd name="connsiteY60" fmla="*/ 229956 h 1053868"/>
                <a:gd name="connsiteX61" fmla="*/ 421746 w 758825"/>
                <a:gd name="connsiteY61" fmla="*/ 258531 h 1053868"/>
                <a:gd name="connsiteX62" fmla="*/ 380471 w 758825"/>
                <a:gd name="connsiteY62" fmla="*/ 283931 h 1053868"/>
                <a:gd name="connsiteX63" fmla="*/ 348721 w 758825"/>
                <a:gd name="connsiteY63" fmla="*/ 283931 h 1053868"/>
                <a:gd name="connsiteX64" fmla="*/ 297921 w 758825"/>
                <a:gd name="connsiteY64" fmla="*/ 337906 h 1053868"/>
                <a:gd name="connsiteX65" fmla="*/ 275696 w 758825"/>
                <a:gd name="connsiteY65" fmla="*/ 309331 h 1053868"/>
                <a:gd name="connsiteX66" fmla="*/ 218546 w 758825"/>
                <a:gd name="connsiteY66" fmla="*/ 299806 h 1053868"/>
                <a:gd name="connsiteX67" fmla="*/ 199496 w 758825"/>
                <a:gd name="connsiteY67" fmla="*/ 293456 h 1053868"/>
                <a:gd name="connsiteX68" fmla="*/ 161396 w 758825"/>
                <a:gd name="connsiteY68" fmla="*/ 312506 h 1053868"/>
                <a:gd name="connsiteX69" fmla="*/ 69321 w 758825"/>
                <a:gd name="connsiteY69" fmla="*/ 350606 h 1053868"/>
                <a:gd name="connsiteX70" fmla="*/ 28046 w 758825"/>
                <a:gd name="connsiteY70" fmla="*/ 388706 h 105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58825" h="1053868">
                  <a:moveTo>
                    <a:pt x="28046" y="388706"/>
                  </a:moveTo>
                  <a:cubicBezTo>
                    <a:pt x="17463" y="402994"/>
                    <a:pt x="3175" y="420985"/>
                    <a:pt x="5821" y="436331"/>
                  </a:cubicBezTo>
                  <a:cubicBezTo>
                    <a:pt x="8467" y="451677"/>
                    <a:pt x="30692" y="471785"/>
                    <a:pt x="43921" y="480781"/>
                  </a:cubicBezTo>
                  <a:cubicBezTo>
                    <a:pt x="57150" y="489777"/>
                    <a:pt x="76200" y="485014"/>
                    <a:pt x="85196" y="490306"/>
                  </a:cubicBezTo>
                  <a:cubicBezTo>
                    <a:pt x="94192" y="495598"/>
                    <a:pt x="97896" y="503535"/>
                    <a:pt x="97896" y="512531"/>
                  </a:cubicBezTo>
                  <a:cubicBezTo>
                    <a:pt x="97896" y="521527"/>
                    <a:pt x="89429" y="534756"/>
                    <a:pt x="85196" y="544281"/>
                  </a:cubicBezTo>
                  <a:cubicBezTo>
                    <a:pt x="80963" y="553806"/>
                    <a:pt x="78317" y="564389"/>
                    <a:pt x="72496" y="569681"/>
                  </a:cubicBezTo>
                  <a:cubicBezTo>
                    <a:pt x="66675" y="574973"/>
                    <a:pt x="54504" y="570739"/>
                    <a:pt x="50271" y="576031"/>
                  </a:cubicBezTo>
                  <a:cubicBezTo>
                    <a:pt x="46038" y="581323"/>
                    <a:pt x="52388" y="595081"/>
                    <a:pt x="47096" y="601431"/>
                  </a:cubicBezTo>
                  <a:cubicBezTo>
                    <a:pt x="41804" y="607781"/>
                    <a:pt x="25400" y="606723"/>
                    <a:pt x="18521" y="614131"/>
                  </a:cubicBezTo>
                  <a:cubicBezTo>
                    <a:pt x="11642" y="621539"/>
                    <a:pt x="0" y="636885"/>
                    <a:pt x="5821" y="645881"/>
                  </a:cubicBezTo>
                  <a:cubicBezTo>
                    <a:pt x="11642" y="654877"/>
                    <a:pt x="42863" y="655935"/>
                    <a:pt x="53446" y="668106"/>
                  </a:cubicBezTo>
                  <a:cubicBezTo>
                    <a:pt x="64029" y="680277"/>
                    <a:pt x="59796" y="706206"/>
                    <a:pt x="69321" y="718906"/>
                  </a:cubicBezTo>
                  <a:cubicBezTo>
                    <a:pt x="78846" y="731606"/>
                    <a:pt x="96308" y="739543"/>
                    <a:pt x="110596" y="744306"/>
                  </a:cubicBezTo>
                  <a:cubicBezTo>
                    <a:pt x="124884" y="749069"/>
                    <a:pt x="148696" y="742719"/>
                    <a:pt x="155046" y="747481"/>
                  </a:cubicBezTo>
                  <a:cubicBezTo>
                    <a:pt x="161396" y="752243"/>
                    <a:pt x="151871" y="762298"/>
                    <a:pt x="148696" y="772881"/>
                  </a:cubicBezTo>
                  <a:cubicBezTo>
                    <a:pt x="145521" y="783464"/>
                    <a:pt x="133350" y="801985"/>
                    <a:pt x="135996" y="810981"/>
                  </a:cubicBezTo>
                  <a:cubicBezTo>
                    <a:pt x="138642" y="819977"/>
                    <a:pt x="155575" y="809394"/>
                    <a:pt x="164571" y="826856"/>
                  </a:cubicBezTo>
                  <a:cubicBezTo>
                    <a:pt x="173567" y="844319"/>
                    <a:pt x="179917" y="900939"/>
                    <a:pt x="189971" y="915756"/>
                  </a:cubicBezTo>
                  <a:cubicBezTo>
                    <a:pt x="200025" y="930573"/>
                    <a:pt x="214313" y="906760"/>
                    <a:pt x="224896" y="915756"/>
                  </a:cubicBezTo>
                  <a:cubicBezTo>
                    <a:pt x="235479" y="924752"/>
                    <a:pt x="240771" y="952798"/>
                    <a:pt x="253471" y="969731"/>
                  </a:cubicBezTo>
                  <a:cubicBezTo>
                    <a:pt x="266171" y="986664"/>
                    <a:pt x="283634" y="1005185"/>
                    <a:pt x="301096" y="1017356"/>
                  </a:cubicBezTo>
                  <a:cubicBezTo>
                    <a:pt x="318558" y="1029527"/>
                    <a:pt x="345017" y="1037464"/>
                    <a:pt x="358246" y="1042756"/>
                  </a:cubicBezTo>
                  <a:cubicBezTo>
                    <a:pt x="371475" y="1048048"/>
                    <a:pt x="376238" y="1053868"/>
                    <a:pt x="380471" y="1049106"/>
                  </a:cubicBezTo>
                  <a:cubicBezTo>
                    <a:pt x="384704" y="1044344"/>
                    <a:pt x="384175" y="1024764"/>
                    <a:pt x="383646" y="1014181"/>
                  </a:cubicBezTo>
                  <a:cubicBezTo>
                    <a:pt x="383117" y="1003598"/>
                    <a:pt x="356659" y="993544"/>
                    <a:pt x="377296" y="985606"/>
                  </a:cubicBezTo>
                  <a:cubicBezTo>
                    <a:pt x="397934" y="977669"/>
                    <a:pt x="480484" y="964969"/>
                    <a:pt x="507471" y="966556"/>
                  </a:cubicBezTo>
                  <a:cubicBezTo>
                    <a:pt x="534458" y="968143"/>
                    <a:pt x="526521" y="998306"/>
                    <a:pt x="539221" y="995131"/>
                  </a:cubicBezTo>
                  <a:cubicBezTo>
                    <a:pt x="551921" y="991956"/>
                    <a:pt x="577850" y="958618"/>
                    <a:pt x="583671" y="947506"/>
                  </a:cubicBezTo>
                  <a:cubicBezTo>
                    <a:pt x="589492" y="936394"/>
                    <a:pt x="567267" y="934806"/>
                    <a:pt x="574146" y="928456"/>
                  </a:cubicBezTo>
                  <a:cubicBezTo>
                    <a:pt x="581025" y="922106"/>
                    <a:pt x="614892" y="923693"/>
                    <a:pt x="624946" y="909406"/>
                  </a:cubicBezTo>
                  <a:cubicBezTo>
                    <a:pt x="635000" y="895119"/>
                    <a:pt x="633942" y="857019"/>
                    <a:pt x="634471" y="842731"/>
                  </a:cubicBezTo>
                  <a:cubicBezTo>
                    <a:pt x="635000" y="828444"/>
                    <a:pt x="620713" y="826327"/>
                    <a:pt x="628121" y="823681"/>
                  </a:cubicBezTo>
                  <a:cubicBezTo>
                    <a:pt x="635529" y="821035"/>
                    <a:pt x="671513" y="835852"/>
                    <a:pt x="678921" y="826856"/>
                  </a:cubicBezTo>
                  <a:cubicBezTo>
                    <a:pt x="686329" y="817860"/>
                    <a:pt x="677863" y="779231"/>
                    <a:pt x="672571" y="769706"/>
                  </a:cubicBezTo>
                  <a:cubicBezTo>
                    <a:pt x="667279" y="760181"/>
                    <a:pt x="648229" y="774468"/>
                    <a:pt x="647171" y="769706"/>
                  </a:cubicBezTo>
                  <a:cubicBezTo>
                    <a:pt x="646113" y="764944"/>
                    <a:pt x="654579" y="745893"/>
                    <a:pt x="666221" y="741131"/>
                  </a:cubicBezTo>
                  <a:cubicBezTo>
                    <a:pt x="677863" y="736369"/>
                    <a:pt x="703792" y="751185"/>
                    <a:pt x="717021" y="741131"/>
                  </a:cubicBezTo>
                  <a:cubicBezTo>
                    <a:pt x="730250" y="731077"/>
                    <a:pt x="748771" y="701444"/>
                    <a:pt x="745596" y="680806"/>
                  </a:cubicBezTo>
                  <a:cubicBezTo>
                    <a:pt x="742421" y="660169"/>
                    <a:pt x="708025" y="631064"/>
                    <a:pt x="697971" y="617306"/>
                  </a:cubicBezTo>
                  <a:cubicBezTo>
                    <a:pt x="687917" y="603548"/>
                    <a:pt x="682096" y="603018"/>
                    <a:pt x="685271" y="598256"/>
                  </a:cubicBezTo>
                  <a:cubicBezTo>
                    <a:pt x="688446" y="593494"/>
                    <a:pt x="706967" y="605135"/>
                    <a:pt x="717021" y="588731"/>
                  </a:cubicBezTo>
                  <a:cubicBezTo>
                    <a:pt x="727075" y="572327"/>
                    <a:pt x="739775" y="524702"/>
                    <a:pt x="745596" y="499831"/>
                  </a:cubicBezTo>
                  <a:cubicBezTo>
                    <a:pt x="751417" y="474960"/>
                    <a:pt x="758825" y="452206"/>
                    <a:pt x="751946" y="439506"/>
                  </a:cubicBezTo>
                  <a:cubicBezTo>
                    <a:pt x="745067" y="426806"/>
                    <a:pt x="718079" y="422573"/>
                    <a:pt x="704321" y="423631"/>
                  </a:cubicBezTo>
                  <a:cubicBezTo>
                    <a:pt x="690563" y="424689"/>
                    <a:pt x="692679" y="459085"/>
                    <a:pt x="669396" y="445856"/>
                  </a:cubicBezTo>
                  <a:cubicBezTo>
                    <a:pt x="646113" y="432627"/>
                    <a:pt x="573617" y="367539"/>
                    <a:pt x="564621" y="344256"/>
                  </a:cubicBezTo>
                  <a:cubicBezTo>
                    <a:pt x="555625" y="320973"/>
                    <a:pt x="613834" y="317268"/>
                    <a:pt x="615421" y="306156"/>
                  </a:cubicBezTo>
                  <a:cubicBezTo>
                    <a:pt x="617008" y="295044"/>
                    <a:pt x="577321" y="287635"/>
                    <a:pt x="574146" y="277581"/>
                  </a:cubicBezTo>
                  <a:cubicBezTo>
                    <a:pt x="570971" y="267527"/>
                    <a:pt x="587375" y="255885"/>
                    <a:pt x="596371" y="245831"/>
                  </a:cubicBezTo>
                  <a:cubicBezTo>
                    <a:pt x="605367" y="235777"/>
                    <a:pt x="623359" y="233131"/>
                    <a:pt x="628121" y="217256"/>
                  </a:cubicBezTo>
                  <a:cubicBezTo>
                    <a:pt x="632883" y="201381"/>
                    <a:pt x="633413" y="165927"/>
                    <a:pt x="624946" y="150581"/>
                  </a:cubicBezTo>
                  <a:cubicBezTo>
                    <a:pt x="616479" y="135235"/>
                    <a:pt x="589492" y="147935"/>
                    <a:pt x="577321" y="125181"/>
                  </a:cubicBezTo>
                  <a:cubicBezTo>
                    <a:pt x="565150" y="102427"/>
                    <a:pt x="560470" y="28112"/>
                    <a:pt x="551921" y="14056"/>
                  </a:cubicBezTo>
                  <a:cubicBezTo>
                    <a:pt x="543372" y="0"/>
                    <a:pt x="539783" y="42432"/>
                    <a:pt x="526025" y="40845"/>
                  </a:cubicBezTo>
                  <a:cubicBezTo>
                    <a:pt x="512267" y="39258"/>
                    <a:pt x="485163" y="5292"/>
                    <a:pt x="469371" y="4531"/>
                  </a:cubicBezTo>
                  <a:cubicBezTo>
                    <a:pt x="453579" y="3770"/>
                    <a:pt x="437621" y="23052"/>
                    <a:pt x="431271" y="36281"/>
                  </a:cubicBezTo>
                  <a:cubicBezTo>
                    <a:pt x="424921" y="49510"/>
                    <a:pt x="426508" y="68560"/>
                    <a:pt x="431271" y="83906"/>
                  </a:cubicBezTo>
                  <a:cubicBezTo>
                    <a:pt x="436034" y="99252"/>
                    <a:pt x="458259" y="119360"/>
                    <a:pt x="459846" y="128356"/>
                  </a:cubicBezTo>
                  <a:cubicBezTo>
                    <a:pt x="461433" y="137352"/>
                    <a:pt x="440796" y="120948"/>
                    <a:pt x="440796" y="137881"/>
                  </a:cubicBezTo>
                  <a:cubicBezTo>
                    <a:pt x="440796" y="154814"/>
                    <a:pt x="463021" y="209848"/>
                    <a:pt x="459846" y="229956"/>
                  </a:cubicBezTo>
                  <a:cubicBezTo>
                    <a:pt x="456671" y="250064"/>
                    <a:pt x="434975" y="249535"/>
                    <a:pt x="421746" y="258531"/>
                  </a:cubicBezTo>
                  <a:cubicBezTo>
                    <a:pt x="408517" y="267527"/>
                    <a:pt x="392642" y="279698"/>
                    <a:pt x="380471" y="283931"/>
                  </a:cubicBezTo>
                  <a:cubicBezTo>
                    <a:pt x="368300" y="288164"/>
                    <a:pt x="362479" y="274935"/>
                    <a:pt x="348721" y="283931"/>
                  </a:cubicBezTo>
                  <a:cubicBezTo>
                    <a:pt x="334963" y="292927"/>
                    <a:pt x="310092" y="333673"/>
                    <a:pt x="297921" y="337906"/>
                  </a:cubicBezTo>
                  <a:cubicBezTo>
                    <a:pt x="285750" y="342139"/>
                    <a:pt x="288925" y="315681"/>
                    <a:pt x="275696" y="309331"/>
                  </a:cubicBezTo>
                  <a:cubicBezTo>
                    <a:pt x="262467" y="302981"/>
                    <a:pt x="231246" y="302452"/>
                    <a:pt x="218546" y="299806"/>
                  </a:cubicBezTo>
                  <a:cubicBezTo>
                    <a:pt x="205846" y="297160"/>
                    <a:pt x="209021" y="291339"/>
                    <a:pt x="199496" y="293456"/>
                  </a:cubicBezTo>
                  <a:cubicBezTo>
                    <a:pt x="189971" y="295573"/>
                    <a:pt x="183092" y="302981"/>
                    <a:pt x="161396" y="312506"/>
                  </a:cubicBezTo>
                  <a:cubicBezTo>
                    <a:pt x="139700" y="322031"/>
                    <a:pt x="88371" y="339494"/>
                    <a:pt x="69321" y="350606"/>
                  </a:cubicBezTo>
                  <a:cubicBezTo>
                    <a:pt x="50271" y="361718"/>
                    <a:pt x="38629" y="374419"/>
                    <a:pt x="28046" y="388706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2354403" y="4231760"/>
              <a:ext cx="842783" cy="1144415"/>
            </a:xfrm>
            <a:custGeom>
              <a:avLst/>
              <a:gdLst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16454 w 827617"/>
                <a:gd name="connsiteY36" fmla="*/ 748242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  <a:gd name="connsiteX0" fmla="*/ 35454 w 827617"/>
                <a:gd name="connsiteY0" fmla="*/ 202142 h 1057275"/>
                <a:gd name="connsiteX1" fmla="*/ 83079 w 827617"/>
                <a:gd name="connsiteY1" fmla="*/ 167217 h 1057275"/>
                <a:gd name="connsiteX2" fmla="*/ 70379 w 827617"/>
                <a:gd name="connsiteY2" fmla="*/ 148167 h 1057275"/>
                <a:gd name="connsiteX3" fmla="*/ 79904 w 827617"/>
                <a:gd name="connsiteY3" fmla="*/ 113242 h 1057275"/>
                <a:gd name="connsiteX4" fmla="*/ 89429 w 827617"/>
                <a:gd name="connsiteY4" fmla="*/ 49742 h 1057275"/>
                <a:gd name="connsiteX5" fmla="*/ 143404 w 827617"/>
                <a:gd name="connsiteY5" fmla="*/ 75142 h 1057275"/>
                <a:gd name="connsiteX6" fmla="*/ 168804 w 827617"/>
                <a:gd name="connsiteY6" fmla="*/ 8467 h 1057275"/>
                <a:gd name="connsiteX7" fmla="*/ 235479 w 827617"/>
                <a:gd name="connsiteY7" fmla="*/ 24342 h 1057275"/>
                <a:gd name="connsiteX8" fmla="*/ 365654 w 827617"/>
                <a:gd name="connsiteY8" fmla="*/ 33867 h 1057275"/>
                <a:gd name="connsiteX9" fmla="*/ 391054 w 827617"/>
                <a:gd name="connsiteY9" fmla="*/ 62442 h 1057275"/>
                <a:gd name="connsiteX10" fmla="*/ 445029 w 827617"/>
                <a:gd name="connsiteY10" fmla="*/ 68792 h 1057275"/>
                <a:gd name="connsiteX11" fmla="*/ 473604 w 827617"/>
                <a:gd name="connsiteY11" fmla="*/ 59267 h 1057275"/>
                <a:gd name="connsiteX12" fmla="*/ 489479 w 827617"/>
                <a:gd name="connsiteY12" fmla="*/ 56092 h 1057275"/>
                <a:gd name="connsiteX13" fmla="*/ 591079 w 827617"/>
                <a:gd name="connsiteY13" fmla="*/ 68792 h 1057275"/>
                <a:gd name="connsiteX14" fmla="*/ 619654 w 827617"/>
                <a:gd name="connsiteY14" fmla="*/ 135467 h 1057275"/>
                <a:gd name="connsiteX15" fmla="*/ 648229 w 827617"/>
                <a:gd name="connsiteY15" fmla="*/ 129117 h 1057275"/>
                <a:gd name="connsiteX16" fmla="*/ 683154 w 827617"/>
                <a:gd name="connsiteY16" fmla="*/ 84667 h 1057275"/>
                <a:gd name="connsiteX17" fmla="*/ 724429 w 827617"/>
                <a:gd name="connsiteY17" fmla="*/ 106892 h 1057275"/>
                <a:gd name="connsiteX18" fmla="*/ 714904 w 827617"/>
                <a:gd name="connsiteY18" fmla="*/ 160867 h 1057275"/>
                <a:gd name="connsiteX19" fmla="*/ 746654 w 827617"/>
                <a:gd name="connsiteY19" fmla="*/ 164042 h 1057275"/>
                <a:gd name="connsiteX20" fmla="*/ 800629 w 827617"/>
                <a:gd name="connsiteY20" fmla="*/ 198967 h 1057275"/>
                <a:gd name="connsiteX21" fmla="*/ 826029 w 827617"/>
                <a:gd name="connsiteY21" fmla="*/ 233892 h 1057275"/>
                <a:gd name="connsiteX22" fmla="*/ 791104 w 827617"/>
                <a:gd name="connsiteY22" fmla="*/ 262467 h 1057275"/>
                <a:gd name="connsiteX23" fmla="*/ 781579 w 827617"/>
                <a:gd name="connsiteY23" fmla="*/ 306917 h 1057275"/>
                <a:gd name="connsiteX24" fmla="*/ 768879 w 827617"/>
                <a:gd name="connsiteY24" fmla="*/ 354542 h 1057275"/>
                <a:gd name="connsiteX25" fmla="*/ 775229 w 827617"/>
                <a:gd name="connsiteY25" fmla="*/ 386292 h 1057275"/>
                <a:gd name="connsiteX26" fmla="*/ 781579 w 827617"/>
                <a:gd name="connsiteY26" fmla="*/ 421217 h 1057275"/>
                <a:gd name="connsiteX27" fmla="*/ 721254 w 827617"/>
                <a:gd name="connsiteY27" fmla="*/ 459317 h 1057275"/>
                <a:gd name="connsiteX28" fmla="*/ 673629 w 827617"/>
                <a:gd name="connsiteY28" fmla="*/ 465667 h 1057275"/>
                <a:gd name="connsiteX29" fmla="*/ 664104 w 827617"/>
                <a:gd name="connsiteY29" fmla="*/ 481542 h 1057275"/>
                <a:gd name="connsiteX30" fmla="*/ 648229 w 827617"/>
                <a:gd name="connsiteY30" fmla="*/ 516467 h 1057275"/>
                <a:gd name="connsiteX31" fmla="*/ 606954 w 827617"/>
                <a:gd name="connsiteY31" fmla="*/ 541867 h 1057275"/>
                <a:gd name="connsiteX32" fmla="*/ 568854 w 827617"/>
                <a:gd name="connsiteY32" fmla="*/ 611717 h 1057275"/>
                <a:gd name="connsiteX33" fmla="*/ 556154 w 827617"/>
                <a:gd name="connsiteY33" fmla="*/ 687917 h 1057275"/>
                <a:gd name="connsiteX34" fmla="*/ 473604 w 827617"/>
                <a:gd name="connsiteY34" fmla="*/ 713317 h 1057275"/>
                <a:gd name="connsiteX35" fmla="*/ 425979 w 827617"/>
                <a:gd name="connsiteY35" fmla="*/ 745067 h 1057275"/>
                <a:gd name="connsiteX36" fmla="*/ 452421 w 827617"/>
                <a:gd name="connsiteY36" fmla="*/ 695011 h 1057275"/>
                <a:gd name="connsiteX37" fmla="*/ 406929 w 827617"/>
                <a:gd name="connsiteY37" fmla="*/ 856192 h 1057275"/>
                <a:gd name="connsiteX38" fmla="*/ 410104 w 827617"/>
                <a:gd name="connsiteY38" fmla="*/ 900642 h 1057275"/>
                <a:gd name="connsiteX39" fmla="*/ 387879 w 827617"/>
                <a:gd name="connsiteY39" fmla="*/ 906992 h 1057275"/>
                <a:gd name="connsiteX40" fmla="*/ 340254 w 827617"/>
                <a:gd name="connsiteY40" fmla="*/ 941917 h 1057275"/>
                <a:gd name="connsiteX41" fmla="*/ 295804 w 827617"/>
                <a:gd name="connsiteY41" fmla="*/ 964142 h 1057275"/>
                <a:gd name="connsiteX42" fmla="*/ 238654 w 827617"/>
                <a:gd name="connsiteY42" fmla="*/ 995892 h 1057275"/>
                <a:gd name="connsiteX43" fmla="*/ 222779 w 827617"/>
                <a:gd name="connsiteY43" fmla="*/ 986367 h 1057275"/>
                <a:gd name="connsiteX44" fmla="*/ 200554 w 827617"/>
                <a:gd name="connsiteY44" fmla="*/ 1027642 h 1057275"/>
                <a:gd name="connsiteX45" fmla="*/ 203729 w 827617"/>
                <a:gd name="connsiteY45" fmla="*/ 1046692 h 1057275"/>
                <a:gd name="connsiteX46" fmla="*/ 140229 w 827617"/>
                <a:gd name="connsiteY46" fmla="*/ 1049867 h 1057275"/>
                <a:gd name="connsiteX47" fmla="*/ 114829 w 827617"/>
                <a:gd name="connsiteY47" fmla="*/ 1002242 h 1057275"/>
                <a:gd name="connsiteX48" fmla="*/ 124354 w 827617"/>
                <a:gd name="connsiteY48" fmla="*/ 983192 h 1057275"/>
                <a:gd name="connsiteX49" fmla="*/ 105304 w 827617"/>
                <a:gd name="connsiteY49" fmla="*/ 960967 h 1057275"/>
                <a:gd name="connsiteX50" fmla="*/ 165629 w 827617"/>
                <a:gd name="connsiteY50" fmla="*/ 903817 h 1057275"/>
                <a:gd name="connsiteX51" fmla="*/ 162454 w 827617"/>
                <a:gd name="connsiteY51" fmla="*/ 868892 h 1057275"/>
                <a:gd name="connsiteX52" fmla="*/ 197379 w 827617"/>
                <a:gd name="connsiteY52" fmla="*/ 833967 h 1057275"/>
                <a:gd name="connsiteX53" fmla="*/ 168804 w 827617"/>
                <a:gd name="connsiteY53" fmla="*/ 795867 h 1057275"/>
                <a:gd name="connsiteX54" fmla="*/ 168804 w 827617"/>
                <a:gd name="connsiteY54" fmla="*/ 764117 h 1057275"/>
                <a:gd name="connsiteX55" fmla="*/ 137054 w 827617"/>
                <a:gd name="connsiteY55" fmla="*/ 741892 h 1057275"/>
                <a:gd name="connsiteX56" fmla="*/ 149754 w 827617"/>
                <a:gd name="connsiteY56" fmla="*/ 710142 h 1057275"/>
                <a:gd name="connsiteX57" fmla="*/ 105304 w 827617"/>
                <a:gd name="connsiteY57" fmla="*/ 691092 h 1057275"/>
                <a:gd name="connsiteX58" fmla="*/ 79904 w 827617"/>
                <a:gd name="connsiteY58" fmla="*/ 694267 h 1057275"/>
                <a:gd name="connsiteX59" fmla="*/ 51329 w 827617"/>
                <a:gd name="connsiteY59" fmla="*/ 675217 h 1057275"/>
                <a:gd name="connsiteX60" fmla="*/ 35454 w 827617"/>
                <a:gd name="connsiteY60" fmla="*/ 640292 h 1057275"/>
                <a:gd name="connsiteX61" fmla="*/ 54504 w 827617"/>
                <a:gd name="connsiteY61" fmla="*/ 624417 h 1057275"/>
                <a:gd name="connsiteX62" fmla="*/ 13229 w 827617"/>
                <a:gd name="connsiteY62" fmla="*/ 595842 h 1057275"/>
                <a:gd name="connsiteX63" fmla="*/ 22754 w 827617"/>
                <a:gd name="connsiteY63" fmla="*/ 551392 h 1057275"/>
                <a:gd name="connsiteX64" fmla="*/ 149754 w 827617"/>
                <a:gd name="connsiteY64" fmla="*/ 545042 h 1057275"/>
                <a:gd name="connsiteX65" fmla="*/ 191029 w 827617"/>
                <a:gd name="connsiteY65" fmla="*/ 538692 h 1057275"/>
                <a:gd name="connsiteX66" fmla="*/ 171979 w 827617"/>
                <a:gd name="connsiteY66" fmla="*/ 500592 h 1057275"/>
                <a:gd name="connsiteX67" fmla="*/ 197379 w 827617"/>
                <a:gd name="connsiteY67" fmla="*/ 462492 h 1057275"/>
                <a:gd name="connsiteX68" fmla="*/ 178329 w 827617"/>
                <a:gd name="connsiteY68" fmla="*/ 433917 h 1057275"/>
                <a:gd name="connsiteX69" fmla="*/ 187854 w 827617"/>
                <a:gd name="connsiteY69" fmla="*/ 373592 h 1057275"/>
                <a:gd name="connsiteX70" fmla="*/ 105304 w 827617"/>
                <a:gd name="connsiteY70" fmla="*/ 319617 h 1057275"/>
                <a:gd name="connsiteX71" fmla="*/ 79904 w 827617"/>
                <a:gd name="connsiteY71" fmla="*/ 268817 h 1057275"/>
                <a:gd name="connsiteX72" fmla="*/ 51329 w 827617"/>
                <a:gd name="connsiteY72" fmla="*/ 249767 h 1057275"/>
                <a:gd name="connsiteX73" fmla="*/ 35454 w 827617"/>
                <a:gd name="connsiteY73" fmla="*/ 202142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827617" h="1057275">
                  <a:moveTo>
                    <a:pt x="35454" y="202142"/>
                  </a:moveTo>
                  <a:cubicBezTo>
                    <a:pt x="40746" y="188384"/>
                    <a:pt x="77258" y="176213"/>
                    <a:pt x="83079" y="167217"/>
                  </a:cubicBezTo>
                  <a:cubicBezTo>
                    <a:pt x="88900" y="158221"/>
                    <a:pt x="70908" y="157163"/>
                    <a:pt x="70379" y="148167"/>
                  </a:cubicBezTo>
                  <a:cubicBezTo>
                    <a:pt x="69850" y="139171"/>
                    <a:pt x="76729" y="129646"/>
                    <a:pt x="79904" y="113242"/>
                  </a:cubicBezTo>
                  <a:cubicBezTo>
                    <a:pt x="83079" y="96838"/>
                    <a:pt x="78846" y="56092"/>
                    <a:pt x="89429" y="49742"/>
                  </a:cubicBezTo>
                  <a:cubicBezTo>
                    <a:pt x="100012" y="43392"/>
                    <a:pt x="130175" y="82021"/>
                    <a:pt x="143404" y="75142"/>
                  </a:cubicBezTo>
                  <a:cubicBezTo>
                    <a:pt x="156633" y="68263"/>
                    <a:pt x="153458" y="16934"/>
                    <a:pt x="168804" y="8467"/>
                  </a:cubicBezTo>
                  <a:cubicBezTo>
                    <a:pt x="184150" y="0"/>
                    <a:pt x="202671" y="20109"/>
                    <a:pt x="235479" y="24342"/>
                  </a:cubicBezTo>
                  <a:cubicBezTo>
                    <a:pt x="268287" y="28575"/>
                    <a:pt x="339725" y="27517"/>
                    <a:pt x="365654" y="33867"/>
                  </a:cubicBezTo>
                  <a:cubicBezTo>
                    <a:pt x="391583" y="40217"/>
                    <a:pt x="377825" y="56621"/>
                    <a:pt x="391054" y="62442"/>
                  </a:cubicBezTo>
                  <a:cubicBezTo>
                    <a:pt x="404283" y="68263"/>
                    <a:pt x="431271" y="69321"/>
                    <a:pt x="445029" y="68792"/>
                  </a:cubicBezTo>
                  <a:cubicBezTo>
                    <a:pt x="458787" y="68263"/>
                    <a:pt x="466196" y="61384"/>
                    <a:pt x="473604" y="59267"/>
                  </a:cubicBezTo>
                  <a:cubicBezTo>
                    <a:pt x="481012" y="57150"/>
                    <a:pt x="469900" y="54505"/>
                    <a:pt x="489479" y="56092"/>
                  </a:cubicBezTo>
                  <a:cubicBezTo>
                    <a:pt x="509058" y="57679"/>
                    <a:pt x="569383" y="55563"/>
                    <a:pt x="591079" y="68792"/>
                  </a:cubicBezTo>
                  <a:cubicBezTo>
                    <a:pt x="612775" y="82021"/>
                    <a:pt x="610129" y="125413"/>
                    <a:pt x="619654" y="135467"/>
                  </a:cubicBezTo>
                  <a:cubicBezTo>
                    <a:pt x="629179" y="145521"/>
                    <a:pt x="637646" y="137584"/>
                    <a:pt x="648229" y="129117"/>
                  </a:cubicBezTo>
                  <a:cubicBezTo>
                    <a:pt x="658812" y="120650"/>
                    <a:pt x="670454" y="88371"/>
                    <a:pt x="683154" y="84667"/>
                  </a:cubicBezTo>
                  <a:cubicBezTo>
                    <a:pt x="695854" y="80963"/>
                    <a:pt x="719137" y="94192"/>
                    <a:pt x="724429" y="106892"/>
                  </a:cubicBezTo>
                  <a:cubicBezTo>
                    <a:pt x="729721" y="119592"/>
                    <a:pt x="711200" y="151342"/>
                    <a:pt x="714904" y="160867"/>
                  </a:cubicBezTo>
                  <a:cubicBezTo>
                    <a:pt x="718608" y="170392"/>
                    <a:pt x="732366" y="157692"/>
                    <a:pt x="746654" y="164042"/>
                  </a:cubicBezTo>
                  <a:cubicBezTo>
                    <a:pt x="760942" y="170392"/>
                    <a:pt x="787400" y="187325"/>
                    <a:pt x="800629" y="198967"/>
                  </a:cubicBezTo>
                  <a:cubicBezTo>
                    <a:pt x="813858" y="210609"/>
                    <a:pt x="827617" y="223309"/>
                    <a:pt x="826029" y="233892"/>
                  </a:cubicBezTo>
                  <a:cubicBezTo>
                    <a:pt x="824442" y="244475"/>
                    <a:pt x="798512" y="250296"/>
                    <a:pt x="791104" y="262467"/>
                  </a:cubicBezTo>
                  <a:cubicBezTo>
                    <a:pt x="783696" y="274638"/>
                    <a:pt x="785283" y="291571"/>
                    <a:pt x="781579" y="306917"/>
                  </a:cubicBezTo>
                  <a:cubicBezTo>
                    <a:pt x="777875" y="322263"/>
                    <a:pt x="769937" y="341313"/>
                    <a:pt x="768879" y="354542"/>
                  </a:cubicBezTo>
                  <a:cubicBezTo>
                    <a:pt x="767821" y="367771"/>
                    <a:pt x="773112" y="375180"/>
                    <a:pt x="775229" y="386292"/>
                  </a:cubicBezTo>
                  <a:cubicBezTo>
                    <a:pt x="777346" y="397404"/>
                    <a:pt x="790575" y="409046"/>
                    <a:pt x="781579" y="421217"/>
                  </a:cubicBezTo>
                  <a:cubicBezTo>
                    <a:pt x="772583" y="433388"/>
                    <a:pt x="739246" y="451909"/>
                    <a:pt x="721254" y="459317"/>
                  </a:cubicBezTo>
                  <a:cubicBezTo>
                    <a:pt x="703262" y="466725"/>
                    <a:pt x="683154" y="461963"/>
                    <a:pt x="673629" y="465667"/>
                  </a:cubicBezTo>
                  <a:cubicBezTo>
                    <a:pt x="664104" y="469371"/>
                    <a:pt x="668337" y="473075"/>
                    <a:pt x="664104" y="481542"/>
                  </a:cubicBezTo>
                  <a:cubicBezTo>
                    <a:pt x="659871" y="490009"/>
                    <a:pt x="657754" y="506413"/>
                    <a:pt x="648229" y="516467"/>
                  </a:cubicBezTo>
                  <a:cubicBezTo>
                    <a:pt x="638704" y="526521"/>
                    <a:pt x="620183" y="525992"/>
                    <a:pt x="606954" y="541867"/>
                  </a:cubicBezTo>
                  <a:cubicBezTo>
                    <a:pt x="593725" y="557742"/>
                    <a:pt x="577321" y="587375"/>
                    <a:pt x="568854" y="611717"/>
                  </a:cubicBezTo>
                  <a:cubicBezTo>
                    <a:pt x="560387" y="636059"/>
                    <a:pt x="572029" y="670984"/>
                    <a:pt x="556154" y="687917"/>
                  </a:cubicBezTo>
                  <a:cubicBezTo>
                    <a:pt x="540279" y="704850"/>
                    <a:pt x="495300" y="703792"/>
                    <a:pt x="473604" y="713317"/>
                  </a:cubicBezTo>
                  <a:cubicBezTo>
                    <a:pt x="451908" y="722842"/>
                    <a:pt x="429509" y="748118"/>
                    <a:pt x="425979" y="745067"/>
                  </a:cubicBezTo>
                  <a:cubicBezTo>
                    <a:pt x="422449" y="742016"/>
                    <a:pt x="451379" y="707496"/>
                    <a:pt x="452421" y="695011"/>
                  </a:cubicBezTo>
                  <a:cubicBezTo>
                    <a:pt x="449246" y="713532"/>
                    <a:pt x="413982" y="821920"/>
                    <a:pt x="406929" y="856192"/>
                  </a:cubicBezTo>
                  <a:cubicBezTo>
                    <a:pt x="399876" y="890464"/>
                    <a:pt x="413279" y="892175"/>
                    <a:pt x="410104" y="900642"/>
                  </a:cubicBezTo>
                  <a:cubicBezTo>
                    <a:pt x="406929" y="909109"/>
                    <a:pt x="399521" y="900113"/>
                    <a:pt x="387879" y="906992"/>
                  </a:cubicBezTo>
                  <a:cubicBezTo>
                    <a:pt x="376237" y="913871"/>
                    <a:pt x="355600" y="932392"/>
                    <a:pt x="340254" y="941917"/>
                  </a:cubicBezTo>
                  <a:cubicBezTo>
                    <a:pt x="324908" y="951442"/>
                    <a:pt x="312737" y="955146"/>
                    <a:pt x="295804" y="964142"/>
                  </a:cubicBezTo>
                  <a:cubicBezTo>
                    <a:pt x="278871" y="973138"/>
                    <a:pt x="250825" y="992188"/>
                    <a:pt x="238654" y="995892"/>
                  </a:cubicBezTo>
                  <a:cubicBezTo>
                    <a:pt x="226483" y="999596"/>
                    <a:pt x="229129" y="981075"/>
                    <a:pt x="222779" y="986367"/>
                  </a:cubicBezTo>
                  <a:cubicBezTo>
                    <a:pt x="216429" y="991659"/>
                    <a:pt x="203729" y="1017588"/>
                    <a:pt x="200554" y="1027642"/>
                  </a:cubicBezTo>
                  <a:cubicBezTo>
                    <a:pt x="197379" y="1037696"/>
                    <a:pt x="213783" y="1042988"/>
                    <a:pt x="203729" y="1046692"/>
                  </a:cubicBezTo>
                  <a:cubicBezTo>
                    <a:pt x="193675" y="1050396"/>
                    <a:pt x="155046" y="1057275"/>
                    <a:pt x="140229" y="1049867"/>
                  </a:cubicBezTo>
                  <a:cubicBezTo>
                    <a:pt x="125412" y="1042459"/>
                    <a:pt x="117475" y="1013355"/>
                    <a:pt x="114829" y="1002242"/>
                  </a:cubicBezTo>
                  <a:cubicBezTo>
                    <a:pt x="112183" y="991129"/>
                    <a:pt x="125941" y="990071"/>
                    <a:pt x="124354" y="983192"/>
                  </a:cubicBezTo>
                  <a:cubicBezTo>
                    <a:pt x="122767" y="976313"/>
                    <a:pt x="98425" y="974196"/>
                    <a:pt x="105304" y="960967"/>
                  </a:cubicBezTo>
                  <a:cubicBezTo>
                    <a:pt x="112183" y="947738"/>
                    <a:pt x="156104" y="919163"/>
                    <a:pt x="165629" y="903817"/>
                  </a:cubicBezTo>
                  <a:cubicBezTo>
                    <a:pt x="175154" y="888471"/>
                    <a:pt x="157162" y="880534"/>
                    <a:pt x="162454" y="868892"/>
                  </a:cubicBezTo>
                  <a:cubicBezTo>
                    <a:pt x="167746" y="857250"/>
                    <a:pt x="196321" y="846138"/>
                    <a:pt x="197379" y="833967"/>
                  </a:cubicBezTo>
                  <a:cubicBezTo>
                    <a:pt x="198437" y="821796"/>
                    <a:pt x="173566" y="807509"/>
                    <a:pt x="168804" y="795867"/>
                  </a:cubicBezTo>
                  <a:cubicBezTo>
                    <a:pt x="164042" y="784225"/>
                    <a:pt x="174096" y="773113"/>
                    <a:pt x="168804" y="764117"/>
                  </a:cubicBezTo>
                  <a:cubicBezTo>
                    <a:pt x="163512" y="755121"/>
                    <a:pt x="140229" y="750888"/>
                    <a:pt x="137054" y="741892"/>
                  </a:cubicBezTo>
                  <a:cubicBezTo>
                    <a:pt x="133879" y="732896"/>
                    <a:pt x="155046" y="718609"/>
                    <a:pt x="149754" y="710142"/>
                  </a:cubicBezTo>
                  <a:cubicBezTo>
                    <a:pt x="144462" y="701675"/>
                    <a:pt x="116946" y="693738"/>
                    <a:pt x="105304" y="691092"/>
                  </a:cubicBezTo>
                  <a:cubicBezTo>
                    <a:pt x="93662" y="688446"/>
                    <a:pt x="88900" y="696913"/>
                    <a:pt x="79904" y="694267"/>
                  </a:cubicBezTo>
                  <a:cubicBezTo>
                    <a:pt x="70908" y="691621"/>
                    <a:pt x="58737" y="684213"/>
                    <a:pt x="51329" y="675217"/>
                  </a:cubicBezTo>
                  <a:cubicBezTo>
                    <a:pt x="43921" y="666221"/>
                    <a:pt x="34925" y="648759"/>
                    <a:pt x="35454" y="640292"/>
                  </a:cubicBezTo>
                  <a:cubicBezTo>
                    <a:pt x="35983" y="631825"/>
                    <a:pt x="58208" y="631825"/>
                    <a:pt x="54504" y="624417"/>
                  </a:cubicBezTo>
                  <a:cubicBezTo>
                    <a:pt x="50800" y="617009"/>
                    <a:pt x="18521" y="608013"/>
                    <a:pt x="13229" y="595842"/>
                  </a:cubicBezTo>
                  <a:cubicBezTo>
                    <a:pt x="7937" y="583671"/>
                    <a:pt x="0" y="559859"/>
                    <a:pt x="22754" y="551392"/>
                  </a:cubicBezTo>
                  <a:cubicBezTo>
                    <a:pt x="45508" y="542925"/>
                    <a:pt x="121708" y="547159"/>
                    <a:pt x="149754" y="545042"/>
                  </a:cubicBezTo>
                  <a:cubicBezTo>
                    <a:pt x="177800" y="542925"/>
                    <a:pt x="187325" y="546100"/>
                    <a:pt x="191029" y="538692"/>
                  </a:cubicBezTo>
                  <a:cubicBezTo>
                    <a:pt x="194733" y="531284"/>
                    <a:pt x="170921" y="513292"/>
                    <a:pt x="171979" y="500592"/>
                  </a:cubicBezTo>
                  <a:cubicBezTo>
                    <a:pt x="173037" y="487892"/>
                    <a:pt x="196321" y="473604"/>
                    <a:pt x="197379" y="462492"/>
                  </a:cubicBezTo>
                  <a:cubicBezTo>
                    <a:pt x="198437" y="451380"/>
                    <a:pt x="179916" y="448734"/>
                    <a:pt x="178329" y="433917"/>
                  </a:cubicBezTo>
                  <a:cubicBezTo>
                    <a:pt x="176742" y="419100"/>
                    <a:pt x="200025" y="392642"/>
                    <a:pt x="187854" y="373592"/>
                  </a:cubicBezTo>
                  <a:cubicBezTo>
                    <a:pt x="175683" y="354542"/>
                    <a:pt x="123296" y="337079"/>
                    <a:pt x="105304" y="319617"/>
                  </a:cubicBezTo>
                  <a:cubicBezTo>
                    <a:pt x="87312" y="302155"/>
                    <a:pt x="88900" y="280459"/>
                    <a:pt x="79904" y="268817"/>
                  </a:cubicBezTo>
                  <a:cubicBezTo>
                    <a:pt x="70908" y="257175"/>
                    <a:pt x="59267" y="261409"/>
                    <a:pt x="51329" y="249767"/>
                  </a:cubicBezTo>
                  <a:cubicBezTo>
                    <a:pt x="43392" y="238125"/>
                    <a:pt x="30162" y="215900"/>
                    <a:pt x="35454" y="202142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2757296" y="4520442"/>
              <a:ext cx="961509" cy="1212576"/>
            </a:xfrm>
            <a:custGeom>
              <a:avLst/>
              <a:gdLst>
                <a:gd name="connsiteX0" fmla="*/ 385762 w 944033"/>
                <a:gd name="connsiteY0" fmla="*/ 138642 h 1120246"/>
                <a:gd name="connsiteX1" fmla="*/ 338137 w 944033"/>
                <a:gd name="connsiteY1" fmla="*/ 183092 h 1120246"/>
                <a:gd name="connsiteX2" fmla="*/ 277812 w 944033"/>
                <a:gd name="connsiteY2" fmla="*/ 192617 h 1120246"/>
                <a:gd name="connsiteX3" fmla="*/ 258762 w 944033"/>
                <a:gd name="connsiteY3" fmla="*/ 233892 h 1120246"/>
                <a:gd name="connsiteX4" fmla="*/ 217487 w 944033"/>
                <a:gd name="connsiteY4" fmla="*/ 259292 h 1120246"/>
                <a:gd name="connsiteX5" fmla="*/ 173037 w 944033"/>
                <a:gd name="connsiteY5" fmla="*/ 325967 h 1120246"/>
                <a:gd name="connsiteX6" fmla="*/ 163512 w 944033"/>
                <a:gd name="connsiteY6" fmla="*/ 392642 h 1120246"/>
                <a:gd name="connsiteX7" fmla="*/ 141287 w 944033"/>
                <a:gd name="connsiteY7" fmla="*/ 424392 h 1120246"/>
                <a:gd name="connsiteX8" fmla="*/ 96837 w 944033"/>
                <a:gd name="connsiteY8" fmla="*/ 433917 h 1120246"/>
                <a:gd name="connsiteX9" fmla="*/ 55562 w 944033"/>
                <a:gd name="connsiteY9" fmla="*/ 459317 h 1120246"/>
                <a:gd name="connsiteX10" fmla="*/ 7937 w 944033"/>
                <a:gd name="connsiteY10" fmla="*/ 478367 h 1120246"/>
                <a:gd name="connsiteX11" fmla="*/ 7937 w 944033"/>
                <a:gd name="connsiteY11" fmla="*/ 586317 h 1120246"/>
                <a:gd name="connsiteX12" fmla="*/ 11112 w 944033"/>
                <a:gd name="connsiteY12" fmla="*/ 621242 h 1120246"/>
                <a:gd name="connsiteX13" fmla="*/ 46037 w 944033"/>
                <a:gd name="connsiteY13" fmla="*/ 630767 h 1120246"/>
                <a:gd name="connsiteX14" fmla="*/ 80962 w 944033"/>
                <a:gd name="connsiteY14" fmla="*/ 675217 h 1120246"/>
                <a:gd name="connsiteX15" fmla="*/ 115887 w 944033"/>
                <a:gd name="connsiteY15" fmla="*/ 678392 h 1120246"/>
                <a:gd name="connsiteX16" fmla="*/ 141287 w 944033"/>
                <a:gd name="connsiteY16" fmla="*/ 643467 h 1120246"/>
                <a:gd name="connsiteX17" fmla="*/ 160337 w 944033"/>
                <a:gd name="connsiteY17" fmla="*/ 624417 h 1120246"/>
                <a:gd name="connsiteX18" fmla="*/ 239712 w 944033"/>
                <a:gd name="connsiteY18" fmla="*/ 624417 h 1120246"/>
                <a:gd name="connsiteX19" fmla="*/ 233362 w 944033"/>
                <a:gd name="connsiteY19" fmla="*/ 668867 h 1120246"/>
                <a:gd name="connsiteX20" fmla="*/ 214312 w 944033"/>
                <a:gd name="connsiteY20" fmla="*/ 697442 h 1120246"/>
                <a:gd name="connsiteX21" fmla="*/ 223837 w 944033"/>
                <a:gd name="connsiteY21" fmla="*/ 776817 h 1120246"/>
                <a:gd name="connsiteX22" fmla="*/ 223837 w 944033"/>
                <a:gd name="connsiteY22" fmla="*/ 824442 h 1120246"/>
                <a:gd name="connsiteX23" fmla="*/ 258762 w 944033"/>
                <a:gd name="connsiteY23" fmla="*/ 865717 h 1120246"/>
                <a:gd name="connsiteX24" fmla="*/ 261937 w 944033"/>
                <a:gd name="connsiteY24" fmla="*/ 906992 h 1120246"/>
                <a:gd name="connsiteX25" fmla="*/ 252412 w 944033"/>
                <a:gd name="connsiteY25" fmla="*/ 989542 h 1120246"/>
                <a:gd name="connsiteX26" fmla="*/ 293687 w 944033"/>
                <a:gd name="connsiteY26" fmla="*/ 1024467 h 1120246"/>
                <a:gd name="connsiteX27" fmla="*/ 338137 w 944033"/>
                <a:gd name="connsiteY27" fmla="*/ 1094317 h 1120246"/>
                <a:gd name="connsiteX28" fmla="*/ 392112 w 944033"/>
                <a:gd name="connsiteY28" fmla="*/ 1091142 h 1120246"/>
                <a:gd name="connsiteX29" fmla="*/ 417512 w 944033"/>
                <a:gd name="connsiteY29" fmla="*/ 1046692 h 1120246"/>
                <a:gd name="connsiteX30" fmla="*/ 461962 w 944033"/>
                <a:gd name="connsiteY30" fmla="*/ 1043517 h 1120246"/>
                <a:gd name="connsiteX31" fmla="*/ 503237 w 944033"/>
                <a:gd name="connsiteY31" fmla="*/ 999067 h 1120246"/>
                <a:gd name="connsiteX32" fmla="*/ 557212 w 944033"/>
                <a:gd name="connsiteY32" fmla="*/ 1037167 h 1120246"/>
                <a:gd name="connsiteX33" fmla="*/ 588962 w 944033"/>
                <a:gd name="connsiteY33" fmla="*/ 1030817 h 1120246"/>
                <a:gd name="connsiteX34" fmla="*/ 630237 w 944033"/>
                <a:gd name="connsiteY34" fmla="*/ 1068917 h 1120246"/>
                <a:gd name="connsiteX35" fmla="*/ 661987 w 944033"/>
                <a:gd name="connsiteY35" fmla="*/ 1065742 h 1120246"/>
                <a:gd name="connsiteX36" fmla="*/ 715962 w 944033"/>
                <a:gd name="connsiteY36" fmla="*/ 1094317 h 1120246"/>
                <a:gd name="connsiteX37" fmla="*/ 823912 w 944033"/>
                <a:gd name="connsiteY37" fmla="*/ 1094317 h 1120246"/>
                <a:gd name="connsiteX38" fmla="*/ 763587 w 944033"/>
                <a:gd name="connsiteY38" fmla="*/ 938742 h 1120246"/>
                <a:gd name="connsiteX39" fmla="*/ 792162 w 944033"/>
                <a:gd name="connsiteY39" fmla="*/ 897467 h 1120246"/>
                <a:gd name="connsiteX40" fmla="*/ 779462 w 944033"/>
                <a:gd name="connsiteY40" fmla="*/ 859367 h 1120246"/>
                <a:gd name="connsiteX41" fmla="*/ 852487 w 944033"/>
                <a:gd name="connsiteY41" fmla="*/ 827617 h 1120246"/>
                <a:gd name="connsiteX42" fmla="*/ 852487 w 944033"/>
                <a:gd name="connsiteY42" fmla="*/ 776817 h 1120246"/>
                <a:gd name="connsiteX43" fmla="*/ 941387 w 944033"/>
                <a:gd name="connsiteY43" fmla="*/ 713317 h 1120246"/>
                <a:gd name="connsiteX44" fmla="*/ 868362 w 944033"/>
                <a:gd name="connsiteY44" fmla="*/ 681567 h 1120246"/>
                <a:gd name="connsiteX45" fmla="*/ 811212 w 944033"/>
                <a:gd name="connsiteY45" fmla="*/ 643467 h 1120246"/>
                <a:gd name="connsiteX46" fmla="*/ 776287 w 944033"/>
                <a:gd name="connsiteY46" fmla="*/ 579967 h 1120246"/>
                <a:gd name="connsiteX47" fmla="*/ 744537 w 944033"/>
                <a:gd name="connsiteY47" fmla="*/ 573617 h 1120246"/>
                <a:gd name="connsiteX48" fmla="*/ 719137 w 944033"/>
                <a:gd name="connsiteY48" fmla="*/ 500592 h 1120246"/>
                <a:gd name="connsiteX49" fmla="*/ 684212 w 944033"/>
                <a:gd name="connsiteY49" fmla="*/ 478367 h 1120246"/>
                <a:gd name="connsiteX50" fmla="*/ 703262 w 944033"/>
                <a:gd name="connsiteY50" fmla="*/ 424392 h 1120246"/>
                <a:gd name="connsiteX51" fmla="*/ 693737 w 944033"/>
                <a:gd name="connsiteY51" fmla="*/ 408517 h 1120246"/>
                <a:gd name="connsiteX52" fmla="*/ 633412 w 944033"/>
                <a:gd name="connsiteY52" fmla="*/ 398992 h 1120246"/>
                <a:gd name="connsiteX53" fmla="*/ 611187 w 944033"/>
                <a:gd name="connsiteY53" fmla="*/ 357717 h 1120246"/>
                <a:gd name="connsiteX54" fmla="*/ 592137 w 944033"/>
                <a:gd name="connsiteY54" fmla="*/ 310092 h 1120246"/>
                <a:gd name="connsiteX55" fmla="*/ 544512 w 944033"/>
                <a:gd name="connsiteY55" fmla="*/ 313267 h 1120246"/>
                <a:gd name="connsiteX56" fmla="*/ 588962 w 944033"/>
                <a:gd name="connsiteY56" fmla="*/ 275167 h 1120246"/>
                <a:gd name="connsiteX57" fmla="*/ 601662 w 944033"/>
                <a:gd name="connsiteY57" fmla="*/ 252942 h 1120246"/>
                <a:gd name="connsiteX58" fmla="*/ 639762 w 944033"/>
                <a:gd name="connsiteY58" fmla="*/ 227542 h 1120246"/>
                <a:gd name="connsiteX59" fmla="*/ 636587 w 944033"/>
                <a:gd name="connsiteY59" fmla="*/ 192617 h 1120246"/>
                <a:gd name="connsiteX60" fmla="*/ 646112 w 944033"/>
                <a:gd name="connsiteY60" fmla="*/ 167217 h 1120246"/>
                <a:gd name="connsiteX61" fmla="*/ 588962 w 944033"/>
                <a:gd name="connsiteY61" fmla="*/ 141817 h 1120246"/>
                <a:gd name="connsiteX62" fmla="*/ 531812 w 944033"/>
                <a:gd name="connsiteY62" fmla="*/ 94192 h 1120246"/>
                <a:gd name="connsiteX63" fmla="*/ 573087 w 944033"/>
                <a:gd name="connsiteY63" fmla="*/ 62442 h 1120246"/>
                <a:gd name="connsiteX64" fmla="*/ 538162 w 944033"/>
                <a:gd name="connsiteY64" fmla="*/ 43392 h 1120246"/>
                <a:gd name="connsiteX65" fmla="*/ 493712 w 944033"/>
                <a:gd name="connsiteY65" fmla="*/ 2117 h 1120246"/>
                <a:gd name="connsiteX66" fmla="*/ 449262 w 944033"/>
                <a:gd name="connsiteY66" fmla="*/ 56092 h 1120246"/>
                <a:gd name="connsiteX67" fmla="*/ 385762 w 944033"/>
                <a:gd name="connsiteY67" fmla="*/ 138642 h 1120246"/>
                <a:gd name="connsiteX0" fmla="*/ 385936 w 944207"/>
                <a:gd name="connsiteY0" fmla="*/ 138642 h 1120246"/>
                <a:gd name="connsiteX1" fmla="*/ 338311 w 944207"/>
                <a:gd name="connsiteY1" fmla="*/ 183092 h 1120246"/>
                <a:gd name="connsiteX2" fmla="*/ 277986 w 944207"/>
                <a:gd name="connsiteY2" fmla="*/ 192617 h 1120246"/>
                <a:gd name="connsiteX3" fmla="*/ 258936 w 944207"/>
                <a:gd name="connsiteY3" fmla="*/ 233892 h 1120246"/>
                <a:gd name="connsiteX4" fmla="*/ 217661 w 944207"/>
                <a:gd name="connsiteY4" fmla="*/ 259292 h 1120246"/>
                <a:gd name="connsiteX5" fmla="*/ 173211 w 944207"/>
                <a:gd name="connsiteY5" fmla="*/ 325967 h 1120246"/>
                <a:gd name="connsiteX6" fmla="*/ 163686 w 944207"/>
                <a:gd name="connsiteY6" fmla="*/ 392642 h 1120246"/>
                <a:gd name="connsiteX7" fmla="*/ 141461 w 944207"/>
                <a:gd name="connsiteY7" fmla="*/ 424392 h 1120246"/>
                <a:gd name="connsiteX8" fmla="*/ 97011 w 944207"/>
                <a:gd name="connsiteY8" fmla="*/ 433917 h 1120246"/>
                <a:gd name="connsiteX9" fmla="*/ 56778 w 944207"/>
                <a:gd name="connsiteY9" fmla="*/ 428311 h 1120246"/>
                <a:gd name="connsiteX10" fmla="*/ 8111 w 944207"/>
                <a:gd name="connsiteY10" fmla="*/ 478367 h 1120246"/>
                <a:gd name="connsiteX11" fmla="*/ 8111 w 944207"/>
                <a:gd name="connsiteY11" fmla="*/ 586317 h 1120246"/>
                <a:gd name="connsiteX12" fmla="*/ 11286 w 944207"/>
                <a:gd name="connsiteY12" fmla="*/ 621242 h 1120246"/>
                <a:gd name="connsiteX13" fmla="*/ 46211 w 944207"/>
                <a:gd name="connsiteY13" fmla="*/ 630767 h 1120246"/>
                <a:gd name="connsiteX14" fmla="*/ 81136 w 944207"/>
                <a:gd name="connsiteY14" fmla="*/ 675217 h 1120246"/>
                <a:gd name="connsiteX15" fmla="*/ 116061 w 944207"/>
                <a:gd name="connsiteY15" fmla="*/ 678392 h 1120246"/>
                <a:gd name="connsiteX16" fmla="*/ 141461 w 944207"/>
                <a:gd name="connsiteY16" fmla="*/ 643467 h 1120246"/>
                <a:gd name="connsiteX17" fmla="*/ 160511 w 944207"/>
                <a:gd name="connsiteY17" fmla="*/ 624417 h 1120246"/>
                <a:gd name="connsiteX18" fmla="*/ 239886 w 944207"/>
                <a:gd name="connsiteY18" fmla="*/ 624417 h 1120246"/>
                <a:gd name="connsiteX19" fmla="*/ 233536 w 944207"/>
                <a:gd name="connsiteY19" fmla="*/ 668867 h 1120246"/>
                <a:gd name="connsiteX20" fmla="*/ 214486 w 944207"/>
                <a:gd name="connsiteY20" fmla="*/ 697442 h 1120246"/>
                <a:gd name="connsiteX21" fmla="*/ 224011 w 944207"/>
                <a:gd name="connsiteY21" fmla="*/ 776817 h 1120246"/>
                <a:gd name="connsiteX22" fmla="*/ 224011 w 944207"/>
                <a:gd name="connsiteY22" fmla="*/ 824442 h 1120246"/>
                <a:gd name="connsiteX23" fmla="*/ 258936 w 944207"/>
                <a:gd name="connsiteY23" fmla="*/ 865717 h 1120246"/>
                <a:gd name="connsiteX24" fmla="*/ 262111 w 944207"/>
                <a:gd name="connsiteY24" fmla="*/ 906992 h 1120246"/>
                <a:gd name="connsiteX25" fmla="*/ 252586 w 944207"/>
                <a:gd name="connsiteY25" fmla="*/ 989542 h 1120246"/>
                <a:gd name="connsiteX26" fmla="*/ 293861 w 944207"/>
                <a:gd name="connsiteY26" fmla="*/ 1024467 h 1120246"/>
                <a:gd name="connsiteX27" fmla="*/ 338311 w 944207"/>
                <a:gd name="connsiteY27" fmla="*/ 1094317 h 1120246"/>
                <a:gd name="connsiteX28" fmla="*/ 392286 w 944207"/>
                <a:gd name="connsiteY28" fmla="*/ 1091142 h 1120246"/>
                <a:gd name="connsiteX29" fmla="*/ 417686 w 944207"/>
                <a:gd name="connsiteY29" fmla="*/ 1046692 h 1120246"/>
                <a:gd name="connsiteX30" fmla="*/ 462136 w 944207"/>
                <a:gd name="connsiteY30" fmla="*/ 1043517 h 1120246"/>
                <a:gd name="connsiteX31" fmla="*/ 503411 w 944207"/>
                <a:gd name="connsiteY31" fmla="*/ 999067 h 1120246"/>
                <a:gd name="connsiteX32" fmla="*/ 557386 w 944207"/>
                <a:gd name="connsiteY32" fmla="*/ 1037167 h 1120246"/>
                <a:gd name="connsiteX33" fmla="*/ 589136 w 944207"/>
                <a:gd name="connsiteY33" fmla="*/ 1030817 h 1120246"/>
                <a:gd name="connsiteX34" fmla="*/ 630411 w 944207"/>
                <a:gd name="connsiteY34" fmla="*/ 1068917 h 1120246"/>
                <a:gd name="connsiteX35" fmla="*/ 662161 w 944207"/>
                <a:gd name="connsiteY35" fmla="*/ 1065742 h 1120246"/>
                <a:gd name="connsiteX36" fmla="*/ 716136 w 944207"/>
                <a:gd name="connsiteY36" fmla="*/ 1094317 h 1120246"/>
                <a:gd name="connsiteX37" fmla="*/ 824086 w 944207"/>
                <a:gd name="connsiteY37" fmla="*/ 1094317 h 1120246"/>
                <a:gd name="connsiteX38" fmla="*/ 763761 w 944207"/>
                <a:gd name="connsiteY38" fmla="*/ 938742 h 1120246"/>
                <a:gd name="connsiteX39" fmla="*/ 792336 w 944207"/>
                <a:gd name="connsiteY39" fmla="*/ 897467 h 1120246"/>
                <a:gd name="connsiteX40" fmla="*/ 779636 w 944207"/>
                <a:gd name="connsiteY40" fmla="*/ 859367 h 1120246"/>
                <a:gd name="connsiteX41" fmla="*/ 852661 w 944207"/>
                <a:gd name="connsiteY41" fmla="*/ 827617 h 1120246"/>
                <a:gd name="connsiteX42" fmla="*/ 852661 w 944207"/>
                <a:gd name="connsiteY42" fmla="*/ 776817 h 1120246"/>
                <a:gd name="connsiteX43" fmla="*/ 941561 w 944207"/>
                <a:gd name="connsiteY43" fmla="*/ 713317 h 1120246"/>
                <a:gd name="connsiteX44" fmla="*/ 868536 w 944207"/>
                <a:gd name="connsiteY44" fmla="*/ 681567 h 1120246"/>
                <a:gd name="connsiteX45" fmla="*/ 811386 w 944207"/>
                <a:gd name="connsiteY45" fmla="*/ 643467 h 1120246"/>
                <a:gd name="connsiteX46" fmla="*/ 776461 w 944207"/>
                <a:gd name="connsiteY46" fmla="*/ 579967 h 1120246"/>
                <a:gd name="connsiteX47" fmla="*/ 744711 w 944207"/>
                <a:gd name="connsiteY47" fmla="*/ 573617 h 1120246"/>
                <a:gd name="connsiteX48" fmla="*/ 719311 w 944207"/>
                <a:gd name="connsiteY48" fmla="*/ 500592 h 1120246"/>
                <a:gd name="connsiteX49" fmla="*/ 684386 w 944207"/>
                <a:gd name="connsiteY49" fmla="*/ 478367 h 1120246"/>
                <a:gd name="connsiteX50" fmla="*/ 703436 w 944207"/>
                <a:gd name="connsiteY50" fmla="*/ 424392 h 1120246"/>
                <a:gd name="connsiteX51" fmla="*/ 693911 w 944207"/>
                <a:gd name="connsiteY51" fmla="*/ 408517 h 1120246"/>
                <a:gd name="connsiteX52" fmla="*/ 633586 w 944207"/>
                <a:gd name="connsiteY52" fmla="*/ 398992 h 1120246"/>
                <a:gd name="connsiteX53" fmla="*/ 611361 w 944207"/>
                <a:gd name="connsiteY53" fmla="*/ 357717 h 1120246"/>
                <a:gd name="connsiteX54" fmla="*/ 592311 w 944207"/>
                <a:gd name="connsiteY54" fmla="*/ 310092 h 1120246"/>
                <a:gd name="connsiteX55" fmla="*/ 544686 w 944207"/>
                <a:gd name="connsiteY55" fmla="*/ 313267 h 1120246"/>
                <a:gd name="connsiteX56" fmla="*/ 589136 w 944207"/>
                <a:gd name="connsiteY56" fmla="*/ 275167 h 1120246"/>
                <a:gd name="connsiteX57" fmla="*/ 601836 w 944207"/>
                <a:gd name="connsiteY57" fmla="*/ 252942 h 1120246"/>
                <a:gd name="connsiteX58" fmla="*/ 639936 w 944207"/>
                <a:gd name="connsiteY58" fmla="*/ 227542 h 1120246"/>
                <a:gd name="connsiteX59" fmla="*/ 636761 w 944207"/>
                <a:gd name="connsiteY59" fmla="*/ 192617 h 1120246"/>
                <a:gd name="connsiteX60" fmla="*/ 646286 w 944207"/>
                <a:gd name="connsiteY60" fmla="*/ 167217 h 1120246"/>
                <a:gd name="connsiteX61" fmla="*/ 589136 w 944207"/>
                <a:gd name="connsiteY61" fmla="*/ 141817 h 1120246"/>
                <a:gd name="connsiteX62" fmla="*/ 531986 w 944207"/>
                <a:gd name="connsiteY62" fmla="*/ 94192 h 1120246"/>
                <a:gd name="connsiteX63" fmla="*/ 573261 w 944207"/>
                <a:gd name="connsiteY63" fmla="*/ 62442 h 1120246"/>
                <a:gd name="connsiteX64" fmla="*/ 538336 w 944207"/>
                <a:gd name="connsiteY64" fmla="*/ 43392 h 1120246"/>
                <a:gd name="connsiteX65" fmla="*/ 493886 w 944207"/>
                <a:gd name="connsiteY65" fmla="*/ 2117 h 1120246"/>
                <a:gd name="connsiteX66" fmla="*/ 449436 w 944207"/>
                <a:gd name="connsiteY66" fmla="*/ 56092 h 1120246"/>
                <a:gd name="connsiteX67" fmla="*/ 385936 w 944207"/>
                <a:gd name="connsiteY67" fmla="*/ 138642 h 112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944207" h="1120246">
                  <a:moveTo>
                    <a:pt x="385936" y="138642"/>
                  </a:moveTo>
                  <a:cubicBezTo>
                    <a:pt x="367415" y="159809"/>
                    <a:pt x="356303" y="174096"/>
                    <a:pt x="338311" y="183092"/>
                  </a:cubicBezTo>
                  <a:cubicBezTo>
                    <a:pt x="320319" y="192088"/>
                    <a:pt x="291215" y="184150"/>
                    <a:pt x="277986" y="192617"/>
                  </a:cubicBezTo>
                  <a:cubicBezTo>
                    <a:pt x="264757" y="201084"/>
                    <a:pt x="268990" y="222780"/>
                    <a:pt x="258936" y="233892"/>
                  </a:cubicBezTo>
                  <a:cubicBezTo>
                    <a:pt x="248882" y="245004"/>
                    <a:pt x="231949" y="243946"/>
                    <a:pt x="217661" y="259292"/>
                  </a:cubicBezTo>
                  <a:cubicBezTo>
                    <a:pt x="203374" y="274638"/>
                    <a:pt x="182207" y="303742"/>
                    <a:pt x="173211" y="325967"/>
                  </a:cubicBezTo>
                  <a:cubicBezTo>
                    <a:pt x="164215" y="348192"/>
                    <a:pt x="168978" y="376238"/>
                    <a:pt x="163686" y="392642"/>
                  </a:cubicBezTo>
                  <a:cubicBezTo>
                    <a:pt x="158394" y="409046"/>
                    <a:pt x="152573" y="417513"/>
                    <a:pt x="141461" y="424392"/>
                  </a:cubicBezTo>
                  <a:cubicBezTo>
                    <a:pt x="130349" y="431271"/>
                    <a:pt x="111125" y="433264"/>
                    <a:pt x="97011" y="433917"/>
                  </a:cubicBezTo>
                  <a:cubicBezTo>
                    <a:pt x="82897" y="434570"/>
                    <a:pt x="71595" y="420903"/>
                    <a:pt x="56778" y="428311"/>
                  </a:cubicBezTo>
                  <a:cubicBezTo>
                    <a:pt x="41961" y="435719"/>
                    <a:pt x="16222" y="452033"/>
                    <a:pt x="8111" y="478367"/>
                  </a:cubicBezTo>
                  <a:cubicBezTo>
                    <a:pt x="0" y="504701"/>
                    <a:pt x="7582" y="562505"/>
                    <a:pt x="8111" y="586317"/>
                  </a:cubicBezTo>
                  <a:cubicBezTo>
                    <a:pt x="8640" y="610129"/>
                    <a:pt x="4936" y="613834"/>
                    <a:pt x="11286" y="621242"/>
                  </a:cubicBezTo>
                  <a:cubicBezTo>
                    <a:pt x="17636" y="628650"/>
                    <a:pt x="34569" y="621771"/>
                    <a:pt x="46211" y="630767"/>
                  </a:cubicBezTo>
                  <a:cubicBezTo>
                    <a:pt x="57853" y="639763"/>
                    <a:pt x="69494" y="667280"/>
                    <a:pt x="81136" y="675217"/>
                  </a:cubicBezTo>
                  <a:cubicBezTo>
                    <a:pt x="92778" y="683155"/>
                    <a:pt x="106007" y="683684"/>
                    <a:pt x="116061" y="678392"/>
                  </a:cubicBezTo>
                  <a:cubicBezTo>
                    <a:pt x="126115" y="673100"/>
                    <a:pt x="134053" y="652463"/>
                    <a:pt x="141461" y="643467"/>
                  </a:cubicBezTo>
                  <a:cubicBezTo>
                    <a:pt x="148869" y="634471"/>
                    <a:pt x="144107" y="627592"/>
                    <a:pt x="160511" y="624417"/>
                  </a:cubicBezTo>
                  <a:cubicBezTo>
                    <a:pt x="176915" y="621242"/>
                    <a:pt x="227715" y="617009"/>
                    <a:pt x="239886" y="624417"/>
                  </a:cubicBezTo>
                  <a:cubicBezTo>
                    <a:pt x="252057" y="631825"/>
                    <a:pt x="237769" y="656696"/>
                    <a:pt x="233536" y="668867"/>
                  </a:cubicBezTo>
                  <a:cubicBezTo>
                    <a:pt x="229303" y="681038"/>
                    <a:pt x="216074" y="679450"/>
                    <a:pt x="214486" y="697442"/>
                  </a:cubicBezTo>
                  <a:cubicBezTo>
                    <a:pt x="212899" y="715434"/>
                    <a:pt x="222424" y="755650"/>
                    <a:pt x="224011" y="776817"/>
                  </a:cubicBezTo>
                  <a:cubicBezTo>
                    <a:pt x="225598" y="797984"/>
                    <a:pt x="218190" y="809625"/>
                    <a:pt x="224011" y="824442"/>
                  </a:cubicBezTo>
                  <a:cubicBezTo>
                    <a:pt x="229832" y="839259"/>
                    <a:pt x="252586" y="851959"/>
                    <a:pt x="258936" y="865717"/>
                  </a:cubicBezTo>
                  <a:cubicBezTo>
                    <a:pt x="265286" y="879475"/>
                    <a:pt x="263169" y="886355"/>
                    <a:pt x="262111" y="906992"/>
                  </a:cubicBezTo>
                  <a:cubicBezTo>
                    <a:pt x="261053" y="927629"/>
                    <a:pt x="247294" y="969963"/>
                    <a:pt x="252586" y="989542"/>
                  </a:cubicBezTo>
                  <a:cubicBezTo>
                    <a:pt x="257878" y="1009121"/>
                    <a:pt x="279574" y="1007005"/>
                    <a:pt x="293861" y="1024467"/>
                  </a:cubicBezTo>
                  <a:cubicBezTo>
                    <a:pt x="308148" y="1041929"/>
                    <a:pt x="321907" y="1083205"/>
                    <a:pt x="338311" y="1094317"/>
                  </a:cubicBezTo>
                  <a:cubicBezTo>
                    <a:pt x="354715" y="1105429"/>
                    <a:pt x="379057" y="1099079"/>
                    <a:pt x="392286" y="1091142"/>
                  </a:cubicBezTo>
                  <a:cubicBezTo>
                    <a:pt x="405515" y="1083205"/>
                    <a:pt x="406044" y="1054630"/>
                    <a:pt x="417686" y="1046692"/>
                  </a:cubicBezTo>
                  <a:cubicBezTo>
                    <a:pt x="429328" y="1038755"/>
                    <a:pt x="447849" y="1051454"/>
                    <a:pt x="462136" y="1043517"/>
                  </a:cubicBezTo>
                  <a:cubicBezTo>
                    <a:pt x="476423" y="1035580"/>
                    <a:pt x="487536" y="1000125"/>
                    <a:pt x="503411" y="999067"/>
                  </a:cubicBezTo>
                  <a:cubicBezTo>
                    <a:pt x="519286" y="998009"/>
                    <a:pt x="543099" y="1031875"/>
                    <a:pt x="557386" y="1037167"/>
                  </a:cubicBezTo>
                  <a:cubicBezTo>
                    <a:pt x="571673" y="1042459"/>
                    <a:pt x="576965" y="1025525"/>
                    <a:pt x="589136" y="1030817"/>
                  </a:cubicBezTo>
                  <a:cubicBezTo>
                    <a:pt x="601307" y="1036109"/>
                    <a:pt x="618240" y="1063096"/>
                    <a:pt x="630411" y="1068917"/>
                  </a:cubicBezTo>
                  <a:cubicBezTo>
                    <a:pt x="642582" y="1074738"/>
                    <a:pt x="647874" y="1061509"/>
                    <a:pt x="662161" y="1065742"/>
                  </a:cubicBezTo>
                  <a:cubicBezTo>
                    <a:pt x="676448" y="1069975"/>
                    <a:pt x="689149" y="1089555"/>
                    <a:pt x="716136" y="1094317"/>
                  </a:cubicBezTo>
                  <a:cubicBezTo>
                    <a:pt x="743123" y="1099079"/>
                    <a:pt x="816149" y="1120246"/>
                    <a:pt x="824086" y="1094317"/>
                  </a:cubicBezTo>
                  <a:cubicBezTo>
                    <a:pt x="832023" y="1068388"/>
                    <a:pt x="769053" y="971550"/>
                    <a:pt x="763761" y="938742"/>
                  </a:cubicBezTo>
                  <a:cubicBezTo>
                    <a:pt x="758469" y="905934"/>
                    <a:pt x="789690" y="910696"/>
                    <a:pt x="792336" y="897467"/>
                  </a:cubicBezTo>
                  <a:cubicBezTo>
                    <a:pt x="794982" y="884238"/>
                    <a:pt x="769582" y="871009"/>
                    <a:pt x="779636" y="859367"/>
                  </a:cubicBezTo>
                  <a:cubicBezTo>
                    <a:pt x="789690" y="847725"/>
                    <a:pt x="840490" y="841375"/>
                    <a:pt x="852661" y="827617"/>
                  </a:cubicBezTo>
                  <a:cubicBezTo>
                    <a:pt x="864832" y="813859"/>
                    <a:pt x="837844" y="795867"/>
                    <a:pt x="852661" y="776817"/>
                  </a:cubicBezTo>
                  <a:cubicBezTo>
                    <a:pt x="867478" y="757767"/>
                    <a:pt x="938915" y="729192"/>
                    <a:pt x="941561" y="713317"/>
                  </a:cubicBezTo>
                  <a:cubicBezTo>
                    <a:pt x="944207" y="697442"/>
                    <a:pt x="890232" y="693209"/>
                    <a:pt x="868536" y="681567"/>
                  </a:cubicBezTo>
                  <a:cubicBezTo>
                    <a:pt x="846840" y="669925"/>
                    <a:pt x="826732" y="660400"/>
                    <a:pt x="811386" y="643467"/>
                  </a:cubicBezTo>
                  <a:cubicBezTo>
                    <a:pt x="796040" y="626534"/>
                    <a:pt x="787574" y="591609"/>
                    <a:pt x="776461" y="579967"/>
                  </a:cubicBezTo>
                  <a:cubicBezTo>
                    <a:pt x="765349" y="568325"/>
                    <a:pt x="754236" y="586846"/>
                    <a:pt x="744711" y="573617"/>
                  </a:cubicBezTo>
                  <a:cubicBezTo>
                    <a:pt x="735186" y="560388"/>
                    <a:pt x="729365" y="516467"/>
                    <a:pt x="719311" y="500592"/>
                  </a:cubicBezTo>
                  <a:cubicBezTo>
                    <a:pt x="709257" y="484717"/>
                    <a:pt x="687032" y="491067"/>
                    <a:pt x="684386" y="478367"/>
                  </a:cubicBezTo>
                  <a:cubicBezTo>
                    <a:pt x="681740" y="465667"/>
                    <a:pt x="701849" y="436034"/>
                    <a:pt x="703436" y="424392"/>
                  </a:cubicBezTo>
                  <a:cubicBezTo>
                    <a:pt x="705023" y="412750"/>
                    <a:pt x="705553" y="412750"/>
                    <a:pt x="693911" y="408517"/>
                  </a:cubicBezTo>
                  <a:cubicBezTo>
                    <a:pt x="682269" y="404284"/>
                    <a:pt x="647344" y="407459"/>
                    <a:pt x="633586" y="398992"/>
                  </a:cubicBezTo>
                  <a:cubicBezTo>
                    <a:pt x="619828" y="390525"/>
                    <a:pt x="618240" y="372534"/>
                    <a:pt x="611361" y="357717"/>
                  </a:cubicBezTo>
                  <a:cubicBezTo>
                    <a:pt x="604482" y="342900"/>
                    <a:pt x="603424" y="317500"/>
                    <a:pt x="592311" y="310092"/>
                  </a:cubicBezTo>
                  <a:cubicBezTo>
                    <a:pt x="581199" y="302684"/>
                    <a:pt x="545215" y="319088"/>
                    <a:pt x="544686" y="313267"/>
                  </a:cubicBezTo>
                  <a:cubicBezTo>
                    <a:pt x="544157" y="307446"/>
                    <a:pt x="579611" y="285221"/>
                    <a:pt x="589136" y="275167"/>
                  </a:cubicBezTo>
                  <a:cubicBezTo>
                    <a:pt x="598661" y="265113"/>
                    <a:pt x="593369" y="260880"/>
                    <a:pt x="601836" y="252942"/>
                  </a:cubicBezTo>
                  <a:cubicBezTo>
                    <a:pt x="610303" y="245005"/>
                    <a:pt x="634115" y="237596"/>
                    <a:pt x="639936" y="227542"/>
                  </a:cubicBezTo>
                  <a:cubicBezTo>
                    <a:pt x="645757" y="217488"/>
                    <a:pt x="635703" y="202671"/>
                    <a:pt x="636761" y="192617"/>
                  </a:cubicBezTo>
                  <a:cubicBezTo>
                    <a:pt x="637819" y="182563"/>
                    <a:pt x="654224" y="175684"/>
                    <a:pt x="646286" y="167217"/>
                  </a:cubicBezTo>
                  <a:cubicBezTo>
                    <a:pt x="638349" y="158750"/>
                    <a:pt x="608186" y="153988"/>
                    <a:pt x="589136" y="141817"/>
                  </a:cubicBezTo>
                  <a:cubicBezTo>
                    <a:pt x="570086" y="129646"/>
                    <a:pt x="534632" y="107421"/>
                    <a:pt x="531986" y="94192"/>
                  </a:cubicBezTo>
                  <a:cubicBezTo>
                    <a:pt x="529340" y="80963"/>
                    <a:pt x="572203" y="70909"/>
                    <a:pt x="573261" y="62442"/>
                  </a:cubicBezTo>
                  <a:cubicBezTo>
                    <a:pt x="574319" y="53975"/>
                    <a:pt x="551565" y="53446"/>
                    <a:pt x="538336" y="43392"/>
                  </a:cubicBezTo>
                  <a:cubicBezTo>
                    <a:pt x="525107" y="33338"/>
                    <a:pt x="508703" y="0"/>
                    <a:pt x="493886" y="2117"/>
                  </a:cubicBezTo>
                  <a:cubicBezTo>
                    <a:pt x="479069" y="4234"/>
                    <a:pt x="461607" y="38100"/>
                    <a:pt x="449436" y="56092"/>
                  </a:cubicBezTo>
                  <a:cubicBezTo>
                    <a:pt x="437265" y="74084"/>
                    <a:pt x="404457" y="117475"/>
                    <a:pt x="385936" y="138642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1564968" y="4477484"/>
              <a:ext cx="1030845" cy="880935"/>
            </a:xfrm>
            <a:custGeom>
              <a:avLst/>
              <a:gdLst>
                <a:gd name="connsiteX0" fmla="*/ 93133 w 1012295"/>
                <a:gd name="connsiteY0" fmla="*/ 19579 h 813858"/>
                <a:gd name="connsiteX1" fmla="*/ 51858 w 1012295"/>
                <a:gd name="connsiteY1" fmla="*/ 60854 h 813858"/>
                <a:gd name="connsiteX2" fmla="*/ 45508 w 1012295"/>
                <a:gd name="connsiteY2" fmla="*/ 92604 h 813858"/>
                <a:gd name="connsiteX3" fmla="*/ 39158 w 1012295"/>
                <a:gd name="connsiteY3" fmla="*/ 133879 h 813858"/>
                <a:gd name="connsiteX4" fmla="*/ 16933 w 1012295"/>
                <a:gd name="connsiteY4" fmla="*/ 137054 h 813858"/>
                <a:gd name="connsiteX5" fmla="*/ 4233 w 1012295"/>
                <a:gd name="connsiteY5" fmla="*/ 168804 h 813858"/>
                <a:gd name="connsiteX6" fmla="*/ 7408 w 1012295"/>
                <a:gd name="connsiteY6" fmla="*/ 248179 h 813858"/>
                <a:gd name="connsiteX7" fmla="*/ 48683 w 1012295"/>
                <a:gd name="connsiteY7" fmla="*/ 257704 h 813858"/>
                <a:gd name="connsiteX8" fmla="*/ 83608 w 1012295"/>
                <a:gd name="connsiteY8" fmla="*/ 279929 h 813858"/>
                <a:gd name="connsiteX9" fmla="*/ 102658 w 1012295"/>
                <a:gd name="connsiteY9" fmla="*/ 292629 h 813858"/>
                <a:gd name="connsiteX10" fmla="*/ 115358 w 1012295"/>
                <a:gd name="connsiteY10" fmla="*/ 318029 h 813858"/>
                <a:gd name="connsiteX11" fmla="*/ 150283 w 1012295"/>
                <a:gd name="connsiteY11" fmla="*/ 311679 h 813858"/>
                <a:gd name="connsiteX12" fmla="*/ 169333 w 1012295"/>
                <a:gd name="connsiteY12" fmla="*/ 327554 h 813858"/>
                <a:gd name="connsiteX13" fmla="*/ 159808 w 1012295"/>
                <a:gd name="connsiteY13" fmla="*/ 352954 h 813858"/>
                <a:gd name="connsiteX14" fmla="*/ 140758 w 1012295"/>
                <a:gd name="connsiteY14" fmla="*/ 362479 h 813858"/>
                <a:gd name="connsiteX15" fmla="*/ 105833 w 1012295"/>
                <a:gd name="connsiteY15" fmla="*/ 387879 h 813858"/>
                <a:gd name="connsiteX16" fmla="*/ 115358 w 1012295"/>
                <a:gd name="connsiteY16" fmla="*/ 445029 h 813858"/>
                <a:gd name="connsiteX17" fmla="*/ 70908 w 1012295"/>
                <a:gd name="connsiteY17" fmla="*/ 464079 h 813858"/>
                <a:gd name="connsiteX18" fmla="*/ 35983 w 1012295"/>
                <a:gd name="connsiteY18" fmla="*/ 514879 h 813858"/>
                <a:gd name="connsiteX19" fmla="*/ 23283 w 1012295"/>
                <a:gd name="connsiteY19" fmla="*/ 552979 h 813858"/>
                <a:gd name="connsiteX20" fmla="*/ 64558 w 1012295"/>
                <a:gd name="connsiteY20" fmla="*/ 619654 h 813858"/>
                <a:gd name="connsiteX21" fmla="*/ 102658 w 1012295"/>
                <a:gd name="connsiteY21" fmla="*/ 626004 h 813858"/>
                <a:gd name="connsiteX22" fmla="*/ 143933 w 1012295"/>
                <a:gd name="connsiteY22" fmla="*/ 651404 h 813858"/>
                <a:gd name="connsiteX23" fmla="*/ 197908 w 1012295"/>
                <a:gd name="connsiteY23" fmla="*/ 667279 h 813858"/>
                <a:gd name="connsiteX24" fmla="*/ 299508 w 1012295"/>
                <a:gd name="connsiteY24" fmla="*/ 575204 h 813858"/>
                <a:gd name="connsiteX25" fmla="*/ 324908 w 1012295"/>
                <a:gd name="connsiteY25" fmla="*/ 613304 h 813858"/>
                <a:gd name="connsiteX26" fmla="*/ 375708 w 1012295"/>
                <a:gd name="connsiteY26" fmla="*/ 616479 h 813858"/>
                <a:gd name="connsiteX27" fmla="*/ 426508 w 1012295"/>
                <a:gd name="connsiteY27" fmla="*/ 657754 h 813858"/>
                <a:gd name="connsiteX28" fmla="*/ 512233 w 1012295"/>
                <a:gd name="connsiteY28" fmla="*/ 626004 h 813858"/>
                <a:gd name="connsiteX29" fmla="*/ 556683 w 1012295"/>
                <a:gd name="connsiteY29" fmla="*/ 654579 h 813858"/>
                <a:gd name="connsiteX30" fmla="*/ 636058 w 1012295"/>
                <a:gd name="connsiteY30" fmla="*/ 622829 h 813858"/>
                <a:gd name="connsiteX31" fmla="*/ 690033 w 1012295"/>
                <a:gd name="connsiteY31" fmla="*/ 654579 h 813858"/>
                <a:gd name="connsiteX32" fmla="*/ 686858 w 1012295"/>
                <a:gd name="connsiteY32" fmla="*/ 730779 h 813858"/>
                <a:gd name="connsiteX33" fmla="*/ 724958 w 1012295"/>
                <a:gd name="connsiteY33" fmla="*/ 791104 h 813858"/>
                <a:gd name="connsiteX34" fmla="*/ 817033 w 1012295"/>
                <a:gd name="connsiteY34" fmla="*/ 813329 h 813858"/>
                <a:gd name="connsiteX35" fmla="*/ 896408 w 1012295"/>
                <a:gd name="connsiteY35" fmla="*/ 794279 h 813858"/>
                <a:gd name="connsiteX36" fmla="*/ 896408 w 1012295"/>
                <a:gd name="connsiteY36" fmla="*/ 762529 h 813858"/>
                <a:gd name="connsiteX37" fmla="*/ 874183 w 1012295"/>
                <a:gd name="connsiteY37" fmla="*/ 743479 h 813858"/>
                <a:gd name="connsiteX38" fmla="*/ 940858 w 1012295"/>
                <a:gd name="connsiteY38" fmla="*/ 683154 h 813858"/>
                <a:gd name="connsiteX39" fmla="*/ 944033 w 1012295"/>
                <a:gd name="connsiteY39" fmla="*/ 645054 h 813858"/>
                <a:gd name="connsiteX40" fmla="*/ 972608 w 1012295"/>
                <a:gd name="connsiteY40" fmla="*/ 603779 h 813858"/>
                <a:gd name="connsiteX41" fmla="*/ 947208 w 1012295"/>
                <a:gd name="connsiteY41" fmla="*/ 562504 h 813858"/>
                <a:gd name="connsiteX42" fmla="*/ 959908 w 1012295"/>
                <a:gd name="connsiteY42" fmla="*/ 527579 h 813858"/>
                <a:gd name="connsiteX43" fmla="*/ 912283 w 1012295"/>
                <a:gd name="connsiteY43" fmla="*/ 508529 h 813858"/>
                <a:gd name="connsiteX44" fmla="*/ 918633 w 1012295"/>
                <a:gd name="connsiteY44" fmla="*/ 460904 h 813858"/>
                <a:gd name="connsiteX45" fmla="*/ 858308 w 1012295"/>
                <a:gd name="connsiteY45" fmla="*/ 451379 h 813858"/>
                <a:gd name="connsiteX46" fmla="*/ 817033 w 1012295"/>
                <a:gd name="connsiteY46" fmla="*/ 422804 h 813858"/>
                <a:gd name="connsiteX47" fmla="*/ 836083 w 1012295"/>
                <a:gd name="connsiteY47" fmla="*/ 394229 h 813858"/>
                <a:gd name="connsiteX48" fmla="*/ 801158 w 1012295"/>
                <a:gd name="connsiteY48" fmla="*/ 362479 h 813858"/>
                <a:gd name="connsiteX49" fmla="*/ 804333 w 1012295"/>
                <a:gd name="connsiteY49" fmla="*/ 327554 h 813858"/>
                <a:gd name="connsiteX50" fmla="*/ 985308 w 1012295"/>
                <a:gd name="connsiteY50" fmla="*/ 318029 h 813858"/>
                <a:gd name="connsiteX51" fmla="*/ 966258 w 1012295"/>
                <a:gd name="connsiteY51" fmla="*/ 273579 h 813858"/>
                <a:gd name="connsiteX52" fmla="*/ 988483 w 1012295"/>
                <a:gd name="connsiteY52" fmla="*/ 232304 h 813858"/>
                <a:gd name="connsiteX53" fmla="*/ 969433 w 1012295"/>
                <a:gd name="connsiteY53" fmla="*/ 206904 h 813858"/>
                <a:gd name="connsiteX54" fmla="*/ 963083 w 1012295"/>
                <a:gd name="connsiteY54" fmla="*/ 175154 h 813858"/>
                <a:gd name="connsiteX55" fmla="*/ 921808 w 1012295"/>
                <a:gd name="connsiteY55" fmla="*/ 194204 h 813858"/>
                <a:gd name="connsiteX56" fmla="*/ 902758 w 1012295"/>
                <a:gd name="connsiteY56" fmla="*/ 184679 h 813858"/>
                <a:gd name="connsiteX57" fmla="*/ 877358 w 1012295"/>
                <a:gd name="connsiteY57" fmla="*/ 178329 h 813858"/>
                <a:gd name="connsiteX58" fmla="*/ 848783 w 1012295"/>
                <a:gd name="connsiteY58" fmla="*/ 137054 h 813858"/>
                <a:gd name="connsiteX59" fmla="*/ 823383 w 1012295"/>
                <a:gd name="connsiteY59" fmla="*/ 127529 h 813858"/>
                <a:gd name="connsiteX60" fmla="*/ 794808 w 1012295"/>
                <a:gd name="connsiteY60" fmla="*/ 137054 h 813858"/>
                <a:gd name="connsiteX61" fmla="*/ 769408 w 1012295"/>
                <a:gd name="connsiteY61" fmla="*/ 114829 h 813858"/>
                <a:gd name="connsiteX62" fmla="*/ 712258 w 1012295"/>
                <a:gd name="connsiteY62" fmla="*/ 118004 h 813858"/>
                <a:gd name="connsiteX63" fmla="*/ 677333 w 1012295"/>
                <a:gd name="connsiteY63" fmla="*/ 149754 h 813858"/>
                <a:gd name="connsiteX64" fmla="*/ 658283 w 1012295"/>
                <a:gd name="connsiteY64" fmla="*/ 187854 h 813858"/>
                <a:gd name="connsiteX65" fmla="*/ 664633 w 1012295"/>
                <a:gd name="connsiteY65" fmla="*/ 219604 h 813858"/>
                <a:gd name="connsiteX66" fmla="*/ 620183 w 1012295"/>
                <a:gd name="connsiteY66" fmla="*/ 254529 h 813858"/>
                <a:gd name="connsiteX67" fmla="*/ 597958 w 1012295"/>
                <a:gd name="connsiteY67" fmla="*/ 213254 h 813858"/>
                <a:gd name="connsiteX68" fmla="*/ 585258 w 1012295"/>
                <a:gd name="connsiteY68" fmla="*/ 175154 h 813858"/>
                <a:gd name="connsiteX69" fmla="*/ 578908 w 1012295"/>
                <a:gd name="connsiteY69" fmla="*/ 140229 h 813858"/>
                <a:gd name="connsiteX70" fmla="*/ 531283 w 1012295"/>
                <a:gd name="connsiteY70" fmla="*/ 137054 h 813858"/>
                <a:gd name="connsiteX71" fmla="*/ 502708 w 1012295"/>
                <a:gd name="connsiteY71" fmla="*/ 114829 h 813858"/>
                <a:gd name="connsiteX72" fmla="*/ 448733 w 1012295"/>
                <a:gd name="connsiteY72" fmla="*/ 108479 h 813858"/>
                <a:gd name="connsiteX73" fmla="*/ 439208 w 1012295"/>
                <a:gd name="connsiteY73" fmla="*/ 127529 h 813858"/>
                <a:gd name="connsiteX74" fmla="*/ 413808 w 1012295"/>
                <a:gd name="connsiteY74" fmla="*/ 118004 h 813858"/>
                <a:gd name="connsiteX75" fmla="*/ 388408 w 1012295"/>
                <a:gd name="connsiteY75" fmla="*/ 146579 h 813858"/>
                <a:gd name="connsiteX76" fmla="*/ 340783 w 1012295"/>
                <a:gd name="connsiteY76" fmla="*/ 133879 h 813858"/>
                <a:gd name="connsiteX77" fmla="*/ 350308 w 1012295"/>
                <a:gd name="connsiteY77" fmla="*/ 83079 h 813858"/>
                <a:gd name="connsiteX78" fmla="*/ 391583 w 1012295"/>
                <a:gd name="connsiteY78" fmla="*/ 73554 h 813858"/>
                <a:gd name="connsiteX79" fmla="*/ 359833 w 1012295"/>
                <a:gd name="connsiteY79" fmla="*/ 32279 h 813858"/>
                <a:gd name="connsiteX80" fmla="*/ 331258 w 1012295"/>
                <a:gd name="connsiteY80" fmla="*/ 41804 h 813858"/>
                <a:gd name="connsiteX81" fmla="*/ 305858 w 1012295"/>
                <a:gd name="connsiteY81" fmla="*/ 38629 h 813858"/>
                <a:gd name="connsiteX82" fmla="*/ 286808 w 1012295"/>
                <a:gd name="connsiteY82" fmla="*/ 44979 h 813858"/>
                <a:gd name="connsiteX83" fmla="*/ 242358 w 1012295"/>
                <a:gd name="connsiteY83" fmla="*/ 35454 h 813858"/>
                <a:gd name="connsiteX84" fmla="*/ 239183 w 1012295"/>
                <a:gd name="connsiteY84" fmla="*/ 25929 h 813858"/>
                <a:gd name="connsiteX85" fmla="*/ 216958 w 1012295"/>
                <a:gd name="connsiteY85" fmla="*/ 13229 h 813858"/>
                <a:gd name="connsiteX86" fmla="*/ 178858 w 1012295"/>
                <a:gd name="connsiteY86" fmla="*/ 529 h 813858"/>
                <a:gd name="connsiteX87" fmla="*/ 93133 w 1012295"/>
                <a:gd name="connsiteY87" fmla="*/ 19579 h 81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12295" h="813858">
                  <a:moveTo>
                    <a:pt x="93133" y="19579"/>
                  </a:moveTo>
                  <a:cubicBezTo>
                    <a:pt x="71966" y="29633"/>
                    <a:pt x="59795" y="48683"/>
                    <a:pt x="51858" y="60854"/>
                  </a:cubicBezTo>
                  <a:cubicBezTo>
                    <a:pt x="43921" y="73025"/>
                    <a:pt x="47625" y="80433"/>
                    <a:pt x="45508" y="92604"/>
                  </a:cubicBezTo>
                  <a:cubicBezTo>
                    <a:pt x="43391" y="104775"/>
                    <a:pt x="43921" y="126471"/>
                    <a:pt x="39158" y="133879"/>
                  </a:cubicBezTo>
                  <a:cubicBezTo>
                    <a:pt x="34396" y="141287"/>
                    <a:pt x="22754" y="131233"/>
                    <a:pt x="16933" y="137054"/>
                  </a:cubicBezTo>
                  <a:cubicBezTo>
                    <a:pt x="11112" y="142875"/>
                    <a:pt x="5820" y="150283"/>
                    <a:pt x="4233" y="168804"/>
                  </a:cubicBezTo>
                  <a:cubicBezTo>
                    <a:pt x="2646" y="187325"/>
                    <a:pt x="0" y="233362"/>
                    <a:pt x="7408" y="248179"/>
                  </a:cubicBezTo>
                  <a:cubicBezTo>
                    <a:pt x="14816" y="262996"/>
                    <a:pt x="35983" y="252412"/>
                    <a:pt x="48683" y="257704"/>
                  </a:cubicBezTo>
                  <a:cubicBezTo>
                    <a:pt x="61383" y="262996"/>
                    <a:pt x="74612" y="274108"/>
                    <a:pt x="83608" y="279929"/>
                  </a:cubicBezTo>
                  <a:cubicBezTo>
                    <a:pt x="92604" y="285750"/>
                    <a:pt x="97366" y="286279"/>
                    <a:pt x="102658" y="292629"/>
                  </a:cubicBezTo>
                  <a:cubicBezTo>
                    <a:pt x="107950" y="298979"/>
                    <a:pt x="107420" y="314854"/>
                    <a:pt x="115358" y="318029"/>
                  </a:cubicBezTo>
                  <a:cubicBezTo>
                    <a:pt x="123296" y="321204"/>
                    <a:pt x="141287" y="310092"/>
                    <a:pt x="150283" y="311679"/>
                  </a:cubicBezTo>
                  <a:cubicBezTo>
                    <a:pt x="159279" y="313266"/>
                    <a:pt x="167746" y="320675"/>
                    <a:pt x="169333" y="327554"/>
                  </a:cubicBezTo>
                  <a:cubicBezTo>
                    <a:pt x="170920" y="334433"/>
                    <a:pt x="164570" y="347133"/>
                    <a:pt x="159808" y="352954"/>
                  </a:cubicBezTo>
                  <a:cubicBezTo>
                    <a:pt x="155046" y="358775"/>
                    <a:pt x="149754" y="356658"/>
                    <a:pt x="140758" y="362479"/>
                  </a:cubicBezTo>
                  <a:cubicBezTo>
                    <a:pt x="131762" y="368300"/>
                    <a:pt x="110066" y="374121"/>
                    <a:pt x="105833" y="387879"/>
                  </a:cubicBezTo>
                  <a:cubicBezTo>
                    <a:pt x="101600" y="401637"/>
                    <a:pt x="121179" y="432329"/>
                    <a:pt x="115358" y="445029"/>
                  </a:cubicBezTo>
                  <a:cubicBezTo>
                    <a:pt x="109537" y="457729"/>
                    <a:pt x="84137" y="452437"/>
                    <a:pt x="70908" y="464079"/>
                  </a:cubicBezTo>
                  <a:cubicBezTo>
                    <a:pt x="57679" y="475721"/>
                    <a:pt x="43921" y="500062"/>
                    <a:pt x="35983" y="514879"/>
                  </a:cubicBezTo>
                  <a:cubicBezTo>
                    <a:pt x="28046" y="529696"/>
                    <a:pt x="18520" y="535516"/>
                    <a:pt x="23283" y="552979"/>
                  </a:cubicBezTo>
                  <a:cubicBezTo>
                    <a:pt x="28046" y="570442"/>
                    <a:pt x="51329" y="607483"/>
                    <a:pt x="64558" y="619654"/>
                  </a:cubicBezTo>
                  <a:cubicBezTo>
                    <a:pt x="77787" y="631825"/>
                    <a:pt x="89429" y="620712"/>
                    <a:pt x="102658" y="626004"/>
                  </a:cubicBezTo>
                  <a:cubicBezTo>
                    <a:pt x="115887" y="631296"/>
                    <a:pt x="128058" y="644525"/>
                    <a:pt x="143933" y="651404"/>
                  </a:cubicBezTo>
                  <a:cubicBezTo>
                    <a:pt x="159808" y="658283"/>
                    <a:pt x="171979" y="679979"/>
                    <a:pt x="197908" y="667279"/>
                  </a:cubicBezTo>
                  <a:cubicBezTo>
                    <a:pt x="223837" y="654579"/>
                    <a:pt x="278341" y="584200"/>
                    <a:pt x="299508" y="575204"/>
                  </a:cubicBezTo>
                  <a:cubicBezTo>
                    <a:pt x="320675" y="566208"/>
                    <a:pt x="312208" y="606425"/>
                    <a:pt x="324908" y="613304"/>
                  </a:cubicBezTo>
                  <a:cubicBezTo>
                    <a:pt x="337608" y="620183"/>
                    <a:pt x="358775" y="609071"/>
                    <a:pt x="375708" y="616479"/>
                  </a:cubicBezTo>
                  <a:cubicBezTo>
                    <a:pt x="392641" y="623887"/>
                    <a:pt x="403754" y="656167"/>
                    <a:pt x="426508" y="657754"/>
                  </a:cubicBezTo>
                  <a:cubicBezTo>
                    <a:pt x="449262" y="659341"/>
                    <a:pt x="490537" y="626533"/>
                    <a:pt x="512233" y="626004"/>
                  </a:cubicBezTo>
                  <a:cubicBezTo>
                    <a:pt x="533929" y="625475"/>
                    <a:pt x="536046" y="655108"/>
                    <a:pt x="556683" y="654579"/>
                  </a:cubicBezTo>
                  <a:cubicBezTo>
                    <a:pt x="577320" y="654050"/>
                    <a:pt x="613833" y="622829"/>
                    <a:pt x="636058" y="622829"/>
                  </a:cubicBezTo>
                  <a:cubicBezTo>
                    <a:pt x="658283" y="622829"/>
                    <a:pt x="681566" y="636587"/>
                    <a:pt x="690033" y="654579"/>
                  </a:cubicBezTo>
                  <a:cubicBezTo>
                    <a:pt x="698500" y="672571"/>
                    <a:pt x="681037" y="708025"/>
                    <a:pt x="686858" y="730779"/>
                  </a:cubicBezTo>
                  <a:cubicBezTo>
                    <a:pt x="692679" y="753533"/>
                    <a:pt x="703262" y="777346"/>
                    <a:pt x="724958" y="791104"/>
                  </a:cubicBezTo>
                  <a:cubicBezTo>
                    <a:pt x="746654" y="804862"/>
                    <a:pt x="788458" y="812800"/>
                    <a:pt x="817033" y="813329"/>
                  </a:cubicBezTo>
                  <a:cubicBezTo>
                    <a:pt x="845608" y="813858"/>
                    <a:pt x="883179" y="802746"/>
                    <a:pt x="896408" y="794279"/>
                  </a:cubicBezTo>
                  <a:cubicBezTo>
                    <a:pt x="909637" y="785812"/>
                    <a:pt x="900112" y="770996"/>
                    <a:pt x="896408" y="762529"/>
                  </a:cubicBezTo>
                  <a:cubicBezTo>
                    <a:pt x="892704" y="754062"/>
                    <a:pt x="866775" y="756708"/>
                    <a:pt x="874183" y="743479"/>
                  </a:cubicBezTo>
                  <a:cubicBezTo>
                    <a:pt x="881591" y="730250"/>
                    <a:pt x="929216" y="699558"/>
                    <a:pt x="940858" y="683154"/>
                  </a:cubicBezTo>
                  <a:cubicBezTo>
                    <a:pt x="952500" y="666750"/>
                    <a:pt x="938741" y="658283"/>
                    <a:pt x="944033" y="645054"/>
                  </a:cubicBezTo>
                  <a:cubicBezTo>
                    <a:pt x="949325" y="631825"/>
                    <a:pt x="972079" y="617537"/>
                    <a:pt x="972608" y="603779"/>
                  </a:cubicBezTo>
                  <a:cubicBezTo>
                    <a:pt x="973137" y="590021"/>
                    <a:pt x="949325" y="575204"/>
                    <a:pt x="947208" y="562504"/>
                  </a:cubicBezTo>
                  <a:cubicBezTo>
                    <a:pt x="945091" y="549804"/>
                    <a:pt x="965729" y="536575"/>
                    <a:pt x="959908" y="527579"/>
                  </a:cubicBezTo>
                  <a:cubicBezTo>
                    <a:pt x="954087" y="518583"/>
                    <a:pt x="919162" y="519641"/>
                    <a:pt x="912283" y="508529"/>
                  </a:cubicBezTo>
                  <a:cubicBezTo>
                    <a:pt x="905404" y="497417"/>
                    <a:pt x="927629" y="470429"/>
                    <a:pt x="918633" y="460904"/>
                  </a:cubicBezTo>
                  <a:cubicBezTo>
                    <a:pt x="909637" y="451379"/>
                    <a:pt x="875241" y="457729"/>
                    <a:pt x="858308" y="451379"/>
                  </a:cubicBezTo>
                  <a:cubicBezTo>
                    <a:pt x="841375" y="445029"/>
                    <a:pt x="820737" y="432329"/>
                    <a:pt x="817033" y="422804"/>
                  </a:cubicBezTo>
                  <a:cubicBezTo>
                    <a:pt x="813329" y="413279"/>
                    <a:pt x="838729" y="404283"/>
                    <a:pt x="836083" y="394229"/>
                  </a:cubicBezTo>
                  <a:cubicBezTo>
                    <a:pt x="833437" y="384175"/>
                    <a:pt x="806450" y="373592"/>
                    <a:pt x="801158" y="362479"/>
                  </a:cubicBezTo>
                  <a:cubicBezTo>
                    <a:pt x="795866" y="351367"/>
                    <a:pt x="773641" y="334962"/>
                    <a:pt x="804333" y="327554"/>
                  </a:cubicBezTo>
                  <a:cubicBezTo>
                    <a:pt x="835025" y="320146"/>
                    <a:pt x="958321" y="327025"/>
                    <a:pt x="985308" y="318029"/>
                  </a:cubicBezTo>
                  <a:cubicBezTo>
                    <a:pt x="1012295" y="309033"/>
                    <a:pt x="965729" y="287867"/>
                    <a:pt x="966258" y="273579"/>
                  </a:cubicBezTo>
                  <a:cubicBezTo>
                    <a:pt x="966787" y="259292"/>
                    <a:pt x="987954" y="243416"/>
                    <a:pt x="988483" y="232304"/>
                  </a:cubicBezTo>
                  <a:cubicBezTo>
                    <a:pt x="989012" y="221192"/>
                    <a:pt x="973666" y="216429"/>
                    <a:pt x="969433" y="206904"/>
                  </a:cubicBezTo>
                  <a:cubicBezTo>
                    <a:pt x="965200" y="197379"/>
                    <a:pt x="971020" y="177271"/>
                    <a:pt x="963083" y="175154"/>
                  </a:cubicBezTo>
                  <a:cubicBezTo>
                    <a:pt x="955146" y="173037"/>
                    <a:pt x="931862" y="192617"/>
                    <a:pt x="921808" y="194204"/>
                  </a:cubicBezTo>
                  <a:cubicBezTo>
                    <a:pt x="911754" y="195791"/>
                    <a:pt x="910166" y="187325"/>
                    <a:pt x="902758" y="184679"/>
                  </a:cubicBezTo>
                  <a:cubicBezTo>
                    <a:pt x="895350" y="182033"/>
                    <a:pt x="886354" y="186267"/>
                    <a:pt x="877358" y="178329"/>
                  </a:cubicBezTo>
                  <a:cubicBezTo>
                    <a:pt x="868362" y="170392"/>
                    <a:pt x="857779" y="145521"/>
                    <a:pt x="848783" y="137054"/>
                  </a:cubicBezTo>
                  <a:cubicBezTo>
                    <a:pt x="839787" y="128587"/>
                    <a:pt x="832379" y="127529"/>
                    <a:pt x="823383" y="127529"/>
                  </a:cubicBezTo>
                  <a:cubicBezTo>
                    <a:pt x="814387" y="127529"/>
                    <a:pt x="803804" y="139171"/>
                    <a:pt x="794808" y="137054"/>
                  </a:cubicBezTo>
                  <a:cubicBezTo>
                    <a:pt x="785812" y="134937"/>
                    <a:pt x="783166" y="118004"/>
                    <a:pt x="769408" y="114829"/>
                  </a:cubicBezTo>
                  <a:cubicBezTo>
                    <a:pt x="755650" y="111654"/>
                    <a:pt x="727604" y="112183"/>
                    <a:pt x="712258" y="118004"/>
                  </a:cubicBezTo>
                  <a:cubicBezTo>
                    <a:pt x="696912" y="123825"/>
                    <a:pt x="686329" y="138112"/>
                    <a:pt x="677333" y="149754"/>
                  </a:cubicBezTo>
                  <a:cubicBezTo>
                    <a:pt x="668337" y="161396"/>
                    <a:pt x="660400" y="176212"/>
                    <a:pt x="658283" y="187854"/>
                  </a:cubicBezTo>
                  <a:cubicBezTo>
                    <a:pt x="656166" y="199496"/>
                    <a:pt x="670983" y="208492"/>
                    <a:pt x="664633" y="219604"/>
                  </a:cubicBezTo>
                  <a:cubicBezTo>
                    <a:pt x="658283" y="230716"/>
                    <a:pt x="631295" y="255587"/>
                    <a:pt x="620183" y="254529"/>
                  </a:cubicBezTo>
                  <a:cubicBezTo>
                    <a:pt x="609071" y="253471"/>
                    <a:pt x="603779" y="226483"/>
                    <a:pt x="597958" y="213254"/>
                  </a:cubicBezTo>
                  <a:cubicBezTo>
                    <a:pt x="592137" y="200025"/>
                    <a:pt x="588433" y="187325"/>
                    <a:pt x="585258" y="175154"/>
                  </a:cubicBezTo>
                  <a:cubicBezTo>
                    <a:pt x="582083" y="162983"/>
                    <a:pt x="587904" y="146579"/>
                    <a:pt x="578908" y="140229"/>
                  </a:cubicBezTo>
                  <a:cubicBezTo>
                    <a:pt x="569912" y="133879"/>
                    <a:pt x="543983" y="141287"/>
                    <a:pt x="531283" y="137054"/>
                  </a:cubicBezTo>
                  <a:cubicBezTo>
                    <a:pt x="518583" y="132821"/>
                    <a:pt x="516466" y="119591"/>
                    <a:pt x="502708" y="114829"/>
                  </a:cubicBezTo>
                  <a:cubicBezTo>
                    <a:pt x="488950" y="110067"/>
                    <a:pt x="459316" y="106362"/>
                    <a:pt x="448733" y="108479"/>
                  </a:cubicBezTo>
                  <a:cubicBezTo>
                    <a:pt x="438150" y="110596"/>
                    <a:pt x="445029" y="125942"/>
                    <a:pt x="439208" y="127529"/>
                  </a:cubicBezTo>
                  <a:cubicBezTo>
                    <a:pt x="433387" y="129117"/>
                    <a:pt x="422275" y="114829"/>
                    <a:pt x="413808" y="118004"/>
                  </a:cubicBezTo>
                  <a:cubicBezTo>
                    <a:pt x="405341" y="121179"/>
                    <a:pt x="400579" y="143933"/>
                    <a:pt x="388408" y="146579"/>
                  </a:cubicBezTo>
                  <a:cubicBezTo>
                    <a:pt x="376237" y="149225"/>
                    <a:pt x="347133" y="144462"/>
                    <a:pt x="340783" y="133879"/>
                  </a:cubicBezTo>
                  <a:cubicBezTo>
                    <a:pt x="334433" y="123296"/>
                    <a:pt x="341841" y="93133"/>
                    <a:pt x="350308" y="83079"/>
                  </a:cubicBezTo>
                  <a:cubicBezTo>
                    <a:pt x="358775" y="73025"/>
                    <a:pt x="389996" y="82021"/>
                    <a:pt x="391583" y="73554"/>
                  </a:cubicBezTo>
                  <a:cubicBezTo>
                    <a:pt x="393170" y="65087"/>
                    <a:pt x="369887" y="37571"/>
                    <a:pt x="359833" y="32279"/>
                  </a:cubicBezTo>
                  <a:cubicBezTo>
                    <a:pt x="349779" y="26987"/>
                    <a:pt x="340254" y="40746"/>
                    <a:pt x="331258" y="41804"/>
                  </a:cubicBezTo>
                  <a:cubicBezTo>
                    <a:pt x="322262" y="42862"/>
                    <a:pt x="313266" y="38100"/>
                    <a:pt x="305858" y="38629"/>
                  </a:cubicBezTo>
                  <a:cubicBezTo>
                    <a:pt x="298450" y="39158"/>
                    <a:pt x="297391" y="45508"/>
                    <a:pt x="286808" y="44979"/>
                  </a:cubicBezTo>
                  <a:cubicBezTo>
                    <a:pt x="276225" y="44450"/>
                    <a:pt x="250296" y="38629"/>
                    <a:pt x="242358" y="35454"/>
                  </a:cubicBezTo>
                  <a:cubicBezTo>
                    <a:pt x="234420" y="32279"/>
                    <a:pt x="243416" y="29633"/>
                    <a:pt x="239183" y="25929"/>
                  </a:cubicBezTo>
                  <a:cubicBezTo>
                    <a:pt x="234950" y="22225"/>
                    <a:pt x="227012" y="17462"/>
                    <a:pt x="216958" y="13229"/>
                  </a:cubicBezTo>
                  <a:cubicBezTo>
                    <a:pt x="206904" y="8996"/>
                    <a:pt x="191558" y="1058"/>
                    <a:pt x="178858" y="529"/>
                  </a:cubicBezTo>
                  <a:cubicBezTo>
                    <a:pt x="166158" y="0"/>
                    <a:pt x="114300" y="9525"/>
                    <a:pt x="93133" y="19579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1331640" y="3742607"/>
              <a:ext cx="1548154" cy="1029859"/>
            </a:xfrm>
            <a:custGeom>
              <a:avLst/>
              <a:gdLst>
                <a:gd name="connsiteX0" fmla="*/ 560387 w 1520295"/>
                <a:gd name="connsiteY0" fmla="*/ 12700 h 951442"/>
                <a:gd name="connsiteX1" fmla="*/ 550862 w 1520295"/>
                <a:gd name="connsiteY1" fmla="*/ 69850 h 951442"/>
                <a:gd name="connsiteX2" fmla="*/ 512762 w 1520295"/>
                <a:gd name="connsiteY2" fmla="*/ 79375 h 951442"/>
                <a:gd name="connsiteX3" fmla="*/ 442912 w 1520295"/>
                <a:gd name="connsiteY3" fmla="*/ 92075 h 951442"/>
                <a:gd name="connsiteX4" fmla="*/ 385762 w 1520295"/>
                <a:gd name="connsiteY4" fmla="*/ 73025 h 951442"/>
                <a:gd name="connsiteX5" fmla="*/ 341312 w 1520295"/>
                <a:gd name="connsiteY5" fmla="*/ 95250 h 951442"/>
                <a:gd name="connsiteX6" fmla="*/ 277812 w 1520295"/>
                <a:gd name="connsiteY6" fmla="*/ 104775 h 951442"/>
                <a:gd name="connsiteX7" fmla="*/ 252412 w 1520295"/>
                <a:gd name="connsiteY7" fmla="*/ 123825 h 951442"/>
                <a:gd name="connsiteX8" fmla="*/ 217487 w 1520295"/>
                <a:gd name="connsiteY8" fmla="*/ 114300 h 951442"/>
                <a:gd name="connsiteX9" fmla="*/ 147637 w 1520295"/>
                <a:gd name="connsiteY9" fmla="*/ 146050 h 951442"/>
                <a:gd name="connsiteX10" fmla="*/ 93662 w 1520295"/>
                <a:gd name="connsiteY10" fmla="*/ 142875 h 951442"/>
                <a:gd name="connsiteX11" fmla="*/ 1587 w 1520295"/>
                <a:gd name="connsiteY11" fmla="*/ 203200 h 951442"/>
                <a:gd name="connsiteX12" fmla="*/ 84137 w 1520295"/>
                <a:gd name="connsiteY12" fmla="*/ 292100 h 951442"/>
                <a:gd name="connsiteX13" fmla="*/ 134937 w 1520295"/>
                <a:gd name="connsiteY13" fmla="*/ 288925 h 951442"/>
                <a:gd name="connsiteX14" fmla="*/ 160337 w 1520295"/>
                <a:gd name="connsiteY14" fmla="*/ 403225 h 951442"/>
                <a:gd name="connsiteX15" fmla="*/ 176212 w 1520295"/>
                <a:gd name="connsiteY15" fmla="*/ 431800 h 951442"/>
                <a:gd name="connsiteX16" fmla="*/ 198437 w 1520295"/>
                <a:gd name="connsiteY16" fmla="*/ 409575 h 951442"/>
                <a:gd name="connsiteX17" fmla="*/ 217487 w 1520295"/>
                <a:gd name="connsiteY17" fmla="*/ 469900 h 951442"/>
                <a:gd name="connsiteX18" fmla="*/ 255587 w 1520295"/>
                <a:gd name="connsiteY18" fmla="*/ 460375 h 951442"/>
                <a:gd name="connsiteX19" fmla="*/ 255587 w 1520295"/>
                <a:gd name="connsiteY19" fmla="*/ 514350 h 951442"/>
                <a:gd name="connsiteX20" fmla="*/ 293687 w 1520295"/>
                <a:gd name="connsiteY20" fmla="*/ 568325 h 951442"/>
                <a:gd name="connsiteX21" fmla="*/ 331787 w 1520295"/>
                <a:gd name="connsiteY21" fmla="*/ 574675 h 951442"/>
                <a:gd name="connsiteX22" fmla="*/ 354012 w 1520295"/>
                <a:gd name="connsiteY22" fmla="*/ 600075 h 951442"/>
                <a:gd name="connsiteX23" fmla="*/ 344487 w 1520295"/>
                <a:gd name="connsiteY23" fmla="*/ 654050 h 951442"/>
                <a:gd name="connsiteX24" fmla="*/ 344487 w 1520295"/>
                <a:gd name="connsiteY24" fmla="*/ 682625 h 951442"/>
                <a:gd name="connsiteX25" fmla="*/ 404812 w 1520295"/>
                <a:gd name="connsiteY25" fmla="*/ 692150 h 951442"/>
                <a:gd name="connsiteX26" fmla="*/ 452437 w 1520295"/>
                <a:gd name="connsiteY26" fmla="*/ 698500 h 951442"/>
                <a:gd name="connsiteX27" fmla="*/ 487362 w 1520295"/>
                <a:gd name="connsiteY27" fmla="*/ 733425 h 951442"/>
                <a:gd name="connsiteX28" fmla="*/ 579437 w 1520295"/>
                <a:gd name="connsiteY28" fmla="*/ 717550 h 951442"/>
                <a:gd name="connsiteX29" fmla="*/ 611187 w 1520295"/>
                <a:gd name="connsiteY29" fmla="*/ 733425 h 951442"/>
                <a:gd name="connsiteX30" fmla="*/ 588962 w 1520295"/>
                <a:gd name="connsiteY30" fmla="*/ 758825 h 951442"/>
                <a:gd name="connsiteX31" fmla="*/ 563562 w 1520295"/>
                <a:gd name="connsiteY31" fmla="*/ 781050 h 951442"/>
                <a:gd name="connsiteX32" fmla="*/ 576262 w 1520295"/>
                <a:gd name="connsiteY32" fmla="*/ 822325 h 951442"/>
                <a:gd name="connsiteX33" fmla="*/ 627062 w 1520295"/>
                <a:gd name="connsiteY33" fmla="*/ 835025 h 951442"/>
                <a:gd name="connsiteX34" fmla="*/ 649287 w 1520295"/>
                <a:gd name="connsiteY34" fmla="*/ 806450 h 951442"/>
                <a:gd name="connsiteX35" fmla="*/ 693737 w 1520295"/>
                <a:gd name="connsiteY35" fmla="*/ 819150 h 951442"/>
                <a:gd name="connsiteX36" fmla="*/ 696912 w 1520295"/>
                <a:gd name="connsiteY36" fmla="*/ 796925 h 951442"/>
                <a:gd name="connsiteX37" fmla="*/ 750887 w 1520295"/>
                <a:gd name="connsiteY37" fmla="*/ 819150 h 951442"/>
                <a:gd name="connsiteX38" fmla="*/ 795337 w 1520295"/>
                <a:gd name="connsiteY38" fmla="*/ 828675 h 951442"/>
                <a:gd name="connsiteX39" fmla="*/ 836612 w 1520295"/>
                <a:gd name="connsiteY39" fmla="*/ 936625 h 951442"/>
                <a:gd name="connsiteX40" fmla="*/ 896937 w 1520295"/>
                <a:gd name="connsiteY40" fmla="*/ 917575 h 951442"/>
                <a:gd name="connsiteX41" fmla="*/ 906462 w 1520295"/>
                <a:gd name="connsiteY41" fmla="*/ 869950 h 951442"/>
                <a:gd name="connsiteX42" fmla="*/ 919162 w 1520295"/>
                <a:gd name="connsiteY42" fmla="*/ 825500 h 951442"/>
                <a:gd name="connsiteX43" fmla="*/ 998537 w 1520295"/>
                <a:gd name="connsiteY43" fmla="*/ 803275 h 951442"/>
                <a:gd name="connsiteX44" fmla="*/ 1017587 w 1520295"/>
                <a:gd name="connsiteY44" fmla="*/ 828675 h 951442"/>
                <a:gd name="connsiteX45" fmla="*/ 1058862 w 1520295"/>
                <a:gd name="connsiteY45" fmla="*/ 822325 h 951442"/>
                <a:gd name="connsiteX46" fmla="*/ 1093787 w 1520295"/>
                <a:gd name="connsiteY46" fmla="*/ 863600 h 951442"/>
                <a:gd name="connsiteX47" fmla="*/ 1138237 w 1520295"/>
                <a:gd name="connsiteY47" fmla="*/ 876300 h 951442"/>
                <a:gd name="connsiteX48" fmla="*/ 1176337 w 1520295"/>
                <a:gd name="connsiteY48" fmla="*/ 860425 h 951442"/>
                <a:gd name="connsiteX49" fmla="*/ 1211262 w 1520295"/>
                <a:gd name="connsiteY49" fmla="*/ 831850 h 951442"/>
                <a:gd name="connsiteX50" fmla="*/ 1163637 w 1520295"/>
                <a:gd name="connsiteY50" fmla="*/ 793750 h 951442"/>
                <a:gd name="connsiteX51" fmla="*/ 1109662 w 1520295"/>
                <a:gd name="connsiteY51" fmla="*/ 762000 h 951442"/>
                <a:gd name="connsiteX52" fmla="*/ 1090612 w 1520295"/>
                <a:gd name="connsiteY52" fmla="*/ 723900 h 951442"/>
                <a:gd name="connsiteX53" fmla="*/ 1068387 w 1520295"/>
                <a:gd name="connsiteY53" fmla="*/ 708025 h 951442"/>
                <a:gd name="connsiteX54" fmla="*/ 1046162 w 1520295"/>
                <a:gd name="connsiteY54" fmla="*/ 647700 h 951442"/>
                <a:gd name="connsiteX55" fmla="*/ 1106487 w 1520295"/>
                <a:gd name="connsiteY55" fmla="*/ 612775 h 951442"/>
                <a:gd name="connsiteX56" fmla="*/ 1093787 w 1520295"/>
                <a:gd name="connsiteY56" fmla="*/ 590550 h 951442"/>
                <a:gd name="connsiteX57" fmla="*/ 1100137 w 1520295"/>
                <a:gd name="connsiteY57" fmla="*/ 508000 h 951442"/>
                <a:gd name="connsiteX58" fmla="*/ 1144587 w 1520295"/>
                <a:gd name="connsiteY58" fmla="*/ 542925 h 951442"/>
                <a:gd name="connsiteX59" fmla="*/ 1176337 w 1520295"/>
                <a:gd name="connsiteY59" fmla="*/ 485775 h 951442"/>
                <a:gd name="connsiteX60" fmla="*/ 1217612 w 1520295"/>
                <a:gd name="connsiteY60" fmla="*/ 476250 h 951442"/>
                <a:gd name="connsiteX61" fmla="*/ 1370012 w 1520295"/>
                <a:gd name="connsiteY61" fmla="*/ 492125 h 951442"/>
                <a:gd name="connsiteX62" fmla="*/ 1398587 w 1520295"/>
                <a:gd name="connsiteY62" fmla="*/ 533400 h 951442"/>
                <a:gd name="connsiteX63" fmla="*/ 1481137 w 1520295"/>
                <a:gd name="connsiteY63" fmla="*/ 517525 h 951442"/>
                <a:gd name="connsiteX64" fmla="*/ 1465262 w 1520295"/>
                <a:gd name="connsiteY64" fmla="*/ 466725 h 951442"/>
                <a:gd name="connsiteX65" fmla="*/ 1462087 w 1520295"/>
                <a:gd name="connsiteY65" fmla="*/ 434975 h 951442"/>
                <a:gd name="connsiteX66" fmla="*/ 1516062 w 1520295"/>
                <a:gd name="connsiteY66" fmla="*/ 415925 h 951442"/>
                <a:gd name="connsiteX67" fmla="*/ 1487487 w 1520295"/>
                <a:gd name="connsiteY67" fmla="*/ 320675 h 951442"/>
                <a:gd name="connsiteX68" fmla="*/ 1414462 w 1520295"/>
                <a:gd name="connsiteY68" fmla="*/ 260350 h 951442"/>
                <a:gd name="connsiteX69" fmla="*/ 1417637 w 1520295"/>
                <a:gd name="connsiteY69" fmla="*/ 200025 h 951442"/>
                <a:gd name="connsiteX70" fmla="*/ 1360487 w 1520295"/>
                <a:gd name="connsiteY70" fmla="*/ 101600 h 951442"/>
                <a:gd name="connsiteX71" fmla="*/ 1316037 w 1520295"/>
                <a:gd name="connsiteY71" fmla="*/ 104775 h 951442"/>
                <a:gd name="connsiteX72" fmla="*/ 1296987 w 1520295"/>
                <a:gd name="connsiteY72" fmla="*/ 152400 h 951442"/>
                <a:gd name="connsiteX73" fmla="*/ 1271587 w 1520295"/>
                <a:gd name="connsiteY73" fmla="*/ 180975 h 951442"/>
                <a:gd name="connsiteX74" fmla="*/ 1265237 w 1520295"/>
                <a:gd name="connsiteY74" fmla="*/ 130175 h 951442"/>
                <a:gd name="connsiteX75" fmla="*/ 1217612 w 1520295"/>
                <a:gd name="connsiteY75" fmla="*/ 69850 h 951442"/>
                <a:gd name="connsiteX76" fmla="*/ 1182687 w 1520295"/>
                <a:gd name="connsiteY76" fmla="*/ 9525 h 951442"/>
                <a:gd name="connsiteX77" fmla="*/ 1138237 w 1520295"/>
                <a:gd name="connsiteY77" fmla="*/ 79375 h 951442"/>
                <a:gd name="connsiteX78" fmla="*/ 1128712 w 1520295"/>
                <a:gd name="connsiteY78" fmla="*/ 120650 h 951442"/>
                <a:gd name="connsiteX79" fmla="*/ 1090612 w 1520295"/>
                <a:gd name="connsiteY79" fmla="*/ 142875 h 951442"/>
                <a:gd name="connsiteX80" fmla="*/ 1062037 w 1520295"/>
                <a:gd name="connsiteY80" fmla="*/ 158750 h 951442"/>
                <a:gd name="connsiteX81" fmla="*/ 1039812 w 1520295"/>
                <a:gd name="connsiteY81" fmla="*/ 107950 h 951442"/>
                <a:gd name="connsiteX82" fmla="*/ 941387 w 1520295"/>
                <a:gd name="connsiteY82" fmla="*/ 98425 h 951442"/>
                <a:gd name="connsiteX83" fmla="*/ 922337 w 1520295"/>
                <a:gd name="connsiteY83" fmla="*/ 114300 h 951442"/>
                <a:gd name="connsiteX84" fmla="*/ 890587 w 1520295"/>
                <a:gd name="connsiteY84" fmla="*/ 123825 h 951442"/>
                <a:gd name="connsiteX85" fmla="*/ 833437 w 1520295"/>
                <a:gd name="connsiteY85" fmla="*/ 57150 h 951442"/>
                <a:gd name="connsiteX86" fmla="*/ 779462 w 1520295"/>
                <a:gd name="connsiteY86" fmla="*/ 69850 h 951442"/>
                <a:gd name="connsiteX87" fmla="*/ 769937 w 1520295"/>
                <a:gd name="connsiteY87" fmla="*/ 22225 h 951442"/>
                <a:gd name="connsiteX88" fmla="*/ 731837 w 1520295"/>
                <a:gd name="connsiteY88" fmla="*/ 3175 h 951442"/>
                <a:gd name="connsiteX89" fmla="*/ 690562 w 1520295"/>
                <a:gd name="connsiteY89" fmla="*/ 41275 h 951442"/>
                <a:gd name="connsiteX90" fmla="*/ 636587 w 1520295"/>
                <a:gd name="connsiteY90" fmla="*/ 34925 h 951442"/>
                <a:gd name="connsiteX91" fmla="*/ 560387 w 1520295"/>
                <a:gd name="connsiteY91" fmla="*/ 12700 h 95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20295" h="951442">
                  <a:moveTo>
                    <a:pt x="560387" y="12700"/>
                  </a:moveTo>
                  <a:cubicBezTo>
                    <a:pt x="546100" y="18521"/>
                    <a:pt x="558800" y="58738"/>
                    <a:pt x="550862" y="69850"/>
                  </a:cubicBezTo>
                  <a:cubicBezTo>
                    <a:pt x="542925" y="80963"/>
                    <a:pt x="530754" y="75671"/>
                    <a:pt x="512762" y="79375"/>
                  </a:cubicBezTo>
                  <a:cubicBezTo>
                    <a:pt x="494770" y="83079"/>
                    <a:pt x="464079" y="93133"/>
                    <a:pt x="442912" y="92075"/>
                  </a:cubicBezTo>
                  <a:cubicBezTo>
                    <a:pt x="421745" y="91017"/>
                    <a:pt x="402695" y="72496"/>
                    <a:pt x="385762" y="73025"/>
                  </a:cubicBezTo>
                  <a:cubicBezTo>
                    <a:pt x="368829" y="73554"/>
                    <a:pt x="359304" y="89958"/>
                    <a:pt x="341312" y="95250"/>
                  </a:cubicBezTo>
                  <a:cubicBezTo>
                    <a:pt x="323320" y="100542"/>
                    <a:pt x="292629" y="100012"/>
                    <a:pt x="277812" y="104775"/>
                  </a:cubicBezTo>
                  <a:cubicBezTo>
                    <a:pt x="262995" y="109538"/>
                    <a:pt x="262466" y="122238"/>
                    <a:pt x="252412" y="123825"/>
                  </a:cubicBezTo>
                  <a:cubicBezTo>
                    <a:pt x="242358" y="125412"/>
                    <a:pt x="234949" y="110596"/>
                    <a:pt x="217487" y="114300"/>
                  </a:cubicBezTo>
                  <a:cubicBezTo>
                    <a:pt x="200025" y="118004"/>
                    <a:pt x="168274" y="141288"/>
                    <a:pt x="147637" y="146050"/>
                  </a:cubicBezTo>
                  <a:cubicBezTo>
                    <a:pt x="127000" y="150812"/>
                    <a:pt x="118004" y="133350"/>
                    <a:pt x="93662" y="142875"/>
                  </a:cubicBezTo>
                  <a:cubicBezTo>
                    <a:pt x="69320" y="152400"/>
                    <a:pt x="3175" y="178329"/>
                    <a:pt x="1587" y="203200"/>
                  </a:cubicBezTo>
                  <a:cubicBezTo>
                    <a:pt x="0" y="228071"/>
                    <a:pt x="61912" y="277812"/>
                    <a:pt x="84137" y="292100"/>
                  </a:cubicBezTo>
                  <a:cubicBezTo>
                    <a:pt x="106362" y="306388"/>
                    <a:pt x="122237" y="270404"/>
                    <a:pt x="134937" y="288925"/>
                  </a:cubicBezTo>
                  <a:cubicBezTo>
                    <a:pt x="147637" y="307446"/>
                    <a:pt x="153458" y="379413"/>
                    <a:pt x="160337" y="403225"/>
                  </a:cubicBezTo>
                  <a:cubicBezTo>
                    <a:pt x="167216" y="427037"/>
                    <a:pt x="169862" y="430742"/>
                    <a:pt x="176212" y="431800"/>
                  </a:cubicBezTo>
                  <a:cubicBezTo>
                    <a:pt x="182562" y="432858"/>
                    <a:pt x="191558" y="403225"/>
                    <a:pt x="198437" y="409575"/>
                  </a:cubicBezTo>
                  <a:cubicBezTo>
                    <a:pt x="205316" y="415925"/>
                    <a:pt x="207962" y="461433"/>
                    <a:pt x="217487" y="469900"/>
                  </a:cubicBezTo>
                  <a:cubicBezTo>
                    <a:pt x="227012" y="478367"/>
                    <a:pt x="249237" y="452967"/>
                    <a:pt x="255587" y="460375"/>
                  </a:cubicBezTo>
                  <a:cubicBezTo>
                    <a:pt x="261937" y="467783"/>
                    <a:pt x="249237" y="496358"/>
                    <a:pt x="255587" y="514350"/>
                  </a:cubicBezTo>
                  <a:cubicBezTo>
                    <a:pt x="261937" y="532342"/>
                    <a:pt x="280987" y="558271"/>
                    <a:pt x="293687" y="568325"/>
                  </a:cubicBezTo>
                  <a:cubicBezTo>
                    <a:pt x="306387" y="578379"/>
                    <a:pt x="321733" y="569383"/>
                    <a:pt x="331787" y="574675"/>
                  </a:cubicBezTo>
                  <a:cubicBezTo>
                    <a:pt x="341841" y="579967"/>
                    <a:pt x="351895" y="586846"/>
                    <a:pt x="354012" y="600075"/>
                  </a:cubicBezTo>
                  <a:cubicBezTo>
                    <a:pt x="356129" y="613304"/>
                    <a:pt x="346074" y="640292"/>
                    <a:pt x="344487" y="654050"/>
                  </a:cubicBezTo>
                  <a:cubicBezTo>
                    <a:pt x="342900" y="667808"/>
                    <a:pt x="334433" y="676275"/>
                    <a:pt x="344487" y="682625"/>
                  </a:cubicBezTo>
                  <a:cubicBezTo>
                    <a:pt x="354541" y="688975"/>
                    <a:pt x="386820" y="689504"/>
                    <a:pt x="404812" y="692150"/>
                  </a:cubicBezTo>
                  <a:cubicBezTo>
                    <a:pt x="422804" y="694796"/>
                    <a:pt x="438679" y="691621"/>
                    <a:pt x="452437" y="698500"/>
                  </a:cubicBezTo>
                  <a:cubicBezTo>
                    <a:pt x="466195" y="705379"/>
                    <a:pt x="466195" y="730250"/>
                    <a:pt x="487362" y="733425"/>
                  </a:cubicBezTo>
                  <a:cubicBezTo>
                    <a:pt x="508529" y="736600"/>
                    <a:pt x="558800" y="717550"/>
                    <a:pt x="579437" y="717550"/>
                  </a:cubicBezTo>
                  <a:cubicBezTo>
                    <a:pt x="600074" y="717550"/>
                    <a:pt x="609600" y="726546"/>
                    <a:pt x="611187" y="733425"/>
                  </a:cubicBezTo>
                  <a:cubicBezTo>
                    <a:pt x="612774" y="740304"/>
                    <a:pt x="596899" y="750888"/>
                    <a:pt x="588962" y="758825"/>
                  </a:cubicBezTo>
                  <a:cubicBezTo>
                    <a:pt x="581025" y="766762"/>
                    <a:pt x="565679" y="770467"/>
                    <a:pt x="563562" y="781050"/>
                  </a:cubicBezTo>
                  <a:cubicBezTo>
                    <a:pt x="561445" y="791633"/>
                    <a:pt x="565679" y="813329"/>
                    <a:pt x="576262" y="822325"/>
                  </a:cubicBezTo>
                  <a:cubicBezTo>
                    <a:pt x="586845" y="831321"/>
                    <a:pt x="614891" y="837671"/>
                    <a:pt x="627062" y="835025"/>
                  </a:cubicBezTo>
                  <a:cubicBezTo>
                    <a:pt x="639233" y="832379"/>
                    <a:pt x="638174" y="809096"/>
                    <a:pt x="649287" y="806450"/>
                  </a:cubicBezTo>
                  <a:cubicBezTo>
                    <a:pt x="660400" y="803804"/>
                    <a:pt x="685799" y="820738"/>
                    <a:pt x="693737" y="819150"/>
                  </a:cubicBezTo>
                  <a:cubicBezTo>
                    <a:pt x="701675" y="817562"/>
                    <a:pt x="687387" y="796925"/>
                    <a:pt x="696912" y="796925"/>
                  </a:cubicBezTo>
                  <a:cubicBezTo>
                    <a:pt x="706437" y="796925"/>
                    <a:pt x="734483" y="813858"/>
                    <a:pt x="750887" y="819150"/>
                  </a:cubicBezTo>
                  <a:cubicBezTo>
                    <a:pt x="767291" y="824442"/>
                    <a:pt x="781050" y="809096"/>
                    <a:pt x="795337" y="828675"/>
                  </a:cubicBezTo>
                  <a:cubicBezTo>
                    <a:pt x="809624" y="848254"/>
                    <a:pt x="819679" y="921808"/>
                    <a:pt x="836612" y="936625"/>
                  </a:cubicBezTo>
                  <a:cubicBezTo>
                    <a:pt x="853545" y="951442"/>
                    <a:pt x="885295" y="928688"/>
                    <a:pt x="896937" y="917575"/>
                  </a:cubicBezTo>
                  <a:cubicBezTo>
                    <a:pt x="908579" y="906463"/>
                    <a:pt x="902758" y="885296"/>
                    <a:pt x="906462" y="869950"/>
                  </a:cubicBezTo>
                  <a:cubicBezTo>
                    <a:pt x="910166" y="854604"/>
                    <a:pt x="903816" y="836612"/>
                    <a:pt x="919162" y="825500"/>
                  </a:cubicBezTo>
                  <a:cubicBezTo>
                    <a:pt x="934508" y="814388"/>
                    <a:pt x="982133" y="802746"/>
                    <a:pt x="998537" y="803275"/>
                  </a:cubicBezTo>
                  <a:cubicBezTo>
                    <a:pt x="1014941" y="803804"/>
                    <a:pt x="1007533" y="825500"/>
                    <a:pt x="1017587" y="828675"/>
                  </a:cubicBezTo>
                  <a:cubicBezTo>
                    <a:pt x="1027641" y="831850"/>
                    <a:pt x="1046162" y="816504"/>
                    <a:pt x="1058862" y="822325"/>
                  </a:cubicBezTo>
                  <a:cubicBezTo>
                    <a:pt x="1071562" y="828146"/>
                    <a:pt x="1080558" y="854604"/>
                    <a:pt x="1093787" y="863600"/>
                  </a:cubicBezTo>
                  <a:cubicBezTo>
                    <a:pt x="1107016" y="872596"/>
                    <a:pt x="1124479" y="876829"/>
                    <a:pt x="1138237" y="876300"/>
                  </a:cubicBezTo>
                  <a:cubicBezTo>
                    <a:pt x="1151995" y="875771"/>
                    <a:pt x="1164166" y="867833"/>
                    <a:pt x="1176337" y="860425"/>
                  </a:cubicBezTo>
                  <a:cubicBezTo>
                    <a:pt x="1188508" y="853017"/>
                    <a:pt x="1213379" y="842962"/>
                    <a:pt x="1211262" y="831850"/>
                  </a:cubicBezTo>
                  <a:cubicBezTo>
                    <a:pt x="1209145" y="820738"/>
                    <a:pt x="1180570" y="805392"/>
                    <a:pt x="1163637" y="793750"/>
                  </a:cubicBezTo>
                  <a:cubicBezTo>
                    <a:pt x="1146704" y="782108"/>
                    <a:pt x="1121833" y="773642"/>
                    <a:pt x="1109662" y="762000"/>
                  </a:cubicBezTo>
                  <a:cubicBezTo>
                    <a:pt x="1097491" y="750358"/>
                    <a:pt x="1097491" y="732896"/>
                    <a:pt x="1090612" y="723900"/>
                  </a:cubicBezTo>
                  <a:cubicBezTo>
                    <a:pt x="1083733" y="714904"/>
                    <a:pt x="1075795" y="720725"/>
                    <a:pt x="1068387" y="708025"/>
                  </a:cubicBezTo>
                  <a:cubicBezTo>
                    <a:pt x="1060979" y="695325"/>
                    <a:pt x="1039812" y="663575"/>
                    <a:pt x="1046162" y="647700"/>
                  </a:cubicBezTo>
                  <a:cubicBezTo>
                    <a:pt x="1052512" y="631825"/>
                    <a:pt x="1098550" y="622300"/>
                    <a:pt x="1106487" y="612775"/>
                  </a:cubicBezTo>
                  <a:cubicBezTo>
                    <a:pt x="1114424" y="603250"/>
                    <a:pt x="1094845" y="608012"/>
                    <a:pt x="1093787" y="590550"/>
                  </a:cubicBezTo>
                  <a:cubicBezTo>
                    <a:pt x="1092729" y="573088"/>
                    <a:pt x="1091670" y="515938"/>
                    <a:pt x="1100137" y="508000"/>
                  </a:cubicBezTo>
                  <a:cubicBezTo>
                    <a:pt x="1108604" y="500063"/>
                    <a:pt x="1131887" y="546629"/>
                    <a:pt x="1144587" y="542925"/>
                  </a:cubicBezTo>
                  <a:cubicBezTo>
                    <a:pt x="1157287" y="539221"/>
                    <a:pt x="1164166" y="496888"/>
                    <a:pt x="1176337" y="485775"/>
                  </a:cubicBezTo>
                  <a:cubicBezTo>
                    <a:pt x="1188508" y="474662"/>
                    <a:pt x="1185333" y="475192"/>
                    <a:pt x="1217612" y="476250"/>
                  </a:cubicBezTo>
                  <a:cubicBezTo>
                    <a:pt x="1249891" y="477308"/>
                    <a:pt x="1339850" y="482600"/>
                    <a:pt x="1370012" y="492125"/>
                  </a:cubicBezTo>
                  <a:cubicBezTo>
                    <a:pt x="1400174" y="501650"/>
                    <a:pt x="1380066" y="529167"/>
                    <a:pt x="1398587" y="533400"/>
                  </a:cubicBezTo>
                  <a:cubicBezTo>
                    <a:pt x="1417108" y="537633"/>
                    <a:pt x="1470025" y="528637"/>
                    <a:pt x="1481137" y="517525"/>
                  </a:cubicBezTo>
                  <a:cubicBezTo>
                    <a:pt x="1492249" y="506413"/>
                    <a:pt x="1468437" y="480483"/>
                    <a:pt x="1465262" y="466725"/>
                  </a:cubicBezTo>
                  <a:cubicBezTo>
                    <a:pt x="1462087" y="452967"/>
                    <a:pt x="1453620" y="443442"/>
                    <a:pt x="1462087" y="434975"/>
                  </a:cubicBezTo>
                  <a:cubicBezTo>
                    <a:pt x="1470554" y="426508"/>
                    <a:pt x="1511829" y="434975"/>
                    <a:pt x="1516062" y="415925"/>
                  </a:cubicBezTo>
                  <a:cubicBezTo>
                    <a:pt x="1520295" y="396875"/>
                    <a:pt x="1504420" y="346604"/>
                    <a:pt x="1487487" y="320675"/>
                  </a:cubicBezTo>
                  <a:cubicBezTo>
                    <a:pt x="1470554" y="294746"/>
                    <a:pt x="1426104" y="280458"/>
                    <a:pt x="1414462" y="260350"/>
                  </a:cubicBezTo>
                  <a:cubicBezTo>
                    <a:pt x="1402820" y="240242"/>
                    <a:pt x="1426633" y="226483"/>
                    <a:pt x="1417637" y="200025"/>
                  </a:cubicBezTo>
                  <a:cubicBezTo>
                    <a:pt x="1408641" y="173567"/>
                    <a:pt x="1377420" y="117475"/>
                    <a:pt x="1360487" y="101600"/>
                  </a:cubicBezTo>
                  <a:cubicBezTo>
                    <a:pt x="1343554" y="85725"/>
                    <a:pt x="1326620" y="96308"/>
                    <a:pt x="1316037" y="104775"/>
                  </a:cubicBezTo>
                  <a:cubicBezTo>
                    <a:pt x="1305454" y="113242"/>
                    <a:pt x="1304395" y="139700"/>
                    <a:pt x="1296987" y="152400"/>
                  </a:cubicBezTo>
                  <a:cubicBezTo>
                    <a:pt x="1289579" y="165100"/>
                    <a:pt x="1276879" y="184679"/>
                    <a:pt x="1271587" y="180975"/>
                  </a:cubicBezTo>
                  <a:cubicBezTo>
                    <a:pt x="1266295" y="177271"/>
                    <a:pt x="1274233" y="148696"/>
                    <a:pt x="1265237" y="130175"/>
                  </a:cubicBezTo>
                  <a:cubicBezTo>
                    <a:pt x="1256241" y="111654"/>
                    <a:pt x="1231370" y="89958"/>
                    <a:pt x="1217612" y="69850"/>
                  </a:cubicBezTo>
                  <a:cubicBezTo>
                    <a:pt x="1203854" y="49742"/>
                    <a:pt x="1195916" y="7938"/>
                    <a:pt x="1182687" y="9525"/>
                  </a:cubicBezTo>
                  <a:cubicBezTo>
                    <a:pt x="1169458" y="11112"/>
                    <a:pt x="1147233" y="60854"/>
                    <a:pt x="1138237" y="79375"/>
                  </a:cubicBezTo>
                  <a:cubicBezTo>
                    <a:pt x="1129241" y="97896"/>
                    <a:pt x="1136649" y="110067"/>
                    <a:pt x="1128712" y="120650"/>
                  </a:cubicBezTo>
                  <a:cubicBezTo>
                    <a:pt x="1120775" y="131233"/>
                    <a:pt x="1101724" y="136525"/>
                    <a:pt x="1090612" y="142875"/>
                  </a:cubicBezTo>
                  <a:cubicBezTo>
                    <a:pt x="1079500" y="149225"/>
                    <a:pt x="1070504" y="164571"/>
                    <a:pt x="1062037" y="158750"/>
                  </a:cubicBezTo>
                  <a:cubicBezTo>
                    <a:pt x="1053570" y="152929"/>
                    <a:pt x="1059920" y="118004"/>
                    <a:pt x="1039812" y="107950"/>
                  </a:cubicBezTo>
                  <a:cubicBezTo>
                    <a:pt x="1019704" y="97896"/>
                    <a:pt x="960966" y="97367"/>
                    <a:pt x="941387" y="98425"/>
                  </a:cubicBezTo>
                  <a:cubicBezTo>
                    <a:pt x="921808" y="99483"/>
                    <a:pt x="930804" y="110067"/>
                    <a:pt x="922337" y="114300"/>
                  </a:cubicBezTo>
                  <a:cubicBezTo>
                    <a:pt x="913870" y="118533"/>
                    <a:pt x="905404" y="133350"/>
                    <a:pt x="890587" y="123825"/>
                  </a:cubicBezTo>
                  <a:cubicBezTo>
                    <a:pt x="875770" y="114300"/>
                    <a:pt x="851958" y="66146"/>
                    <a:pt x="833437" y="57150"/>
                  </a:cubicBezTo>
                  <a:cubicBezTo>
                    <a:pt x="814916" y="48154"/>
                    <a:pt x="790045" y="75671"/>
                    <a:pt x="779462" y="69850"/>
                  </a:cubicBezTo>
                  <a:cubicBezTo>
                    <a:pt x="768879" y="64029"/>
                    <a:pt x="777875" y="33338"/>
                    <a:pt x="769937" y="22225"/>
                  </a:cubicBezTo>
                  <a:cubicBezTo>
                    <a:pt x="762000" y="11113"/>
                    <a:pt x="745066" y="0"/>
                    <a:pt x="731837" y="3175"/>
                  </a:cubicBezTo>
                  <a:cubicBezTo>
                    <a:pt x="718608" y="6350"/>
                    <a:pt x="706437" y="35983"/>
                    <a:pt x="690562" y="41275"/>
                  </a:cubicBezTo>
                  <a:cubicBezTo>
                    <a:pt x="674687" y="46567"/>
                    <a:pt x="652991" y="38629"/>
                    <a:pt x="636587" y="34925"/>
                  </a:cubicBezTo>
                  <a:cubicBezTo>
                    <a:pt x="620183" y="31221"/>
                    <a:pt x="574674" y="6879"/>
                    <a:pt x="560387" y="1270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1725548" y="2829595"/>
              <a:ext cx="1061023" cy="1124367"/>
            </a:xfrm>
            <a:custGeom>
              <a:avLst/>
              <a:gdLst>
                <a:gd name="connsiteX0" fmla="*/ 446617 w 1041930"/>
                <a:gd name="connsiteY0" fmla="*/ 84667 h 1038754"/>
                <a:gd name="connsiteX1" fmla="*/ 491067 w 1041930"/>
                <a:gd name="connsiteY1" fmla="*/ 37042 h 1038754"/>
                <a:gd name="connsiteX2" fmla="*/ 570442 w 1041930"/>
                <a:gd name="connsiteY2" fmla="*/ 43392 h 1038754"/>
                <a:gd name="connsiteX3" fmla="*/ 586317 w 1041930"/>
                <a:gd name="connsiteY3" fmla="*/ 94192 h 1038754"/>
                <a:gd name="connsiteX4" fmla="*/ 618067 w 1041930"/>
                <a:gd name="connsiteY4" fmla="*/ 141817 h 1038754"/>
                <a:gd name="connsiteX5" fmla="*/ 541867 w 1041930"/>
                <a:gd name="connsiteY5" fmla="*/ 186267 h 1038754"/>
                <a:gd name="connsiteX6" fmla="*/ 548217 w 1041930"/>
                <a:gd name="connsiteY6" fmla="*/ 224367 h 1038754"/>
                <a:gd name="connsiteX7" fmla="*/ 586317 w 1041930"/>
                <a:gd name="connsiteY7" fmla="*/ 205317 h 1038754"/>
                <a:gd name="connsiteX8" fmla="*/ 643467 w 1041930"/>
                <a:gd name="connsiteY8" fmla="*/ 249767 h 1038754"/>
                <a:gd name="connsiteX9" fmla="*/ 681567 w 1041930"/>
                <a:gd name="connsiteY9" fmla="*/ 243417 h 1038754"/>
                <a:gd name="connsiteX10" fmla="*/ 760942 w 1041930"/>
                <a:gd name="connsiteY10" fmla="*/ 249767 h 1038754"/>
                <a:gd name="connsiteX11" fmla="*/ 808567 w 1041930"/>
                <a:gd name="connsiteY11" fmla="*/ 237067 h 1038754"/>
                <a:gd name="connsiteX12" fmla="*/ 859367 w 1041930"/>
                <a:gd name="connsiteY12" fmla="*/ 256117 h 1038754"/>
                <a:gd name="connsiteX13" fmla="*/ 897467 w 1041930"/>
                <a:gd name="connsiteY13" fmla="*/ 287867 h 1038754"/>
                <a:gd name="connsiteX14" fmla="*/ 872067 w 1041930"/>
                <a:gd name="connsiteY14" fmla="*/ 322792 h 1038754"/>
                <a:gd name="connsiteX15" fmla="*/ 906992 w 1041930"/>
                <a:gd name="connsiteY15" fmla="*/ 354542 h 1038754"/>
                <a:gd name="connsiteX16" fmla="*/ 960967 w 1041930"/>
                <a:gd name="connsiteY16" fmla="*/ 367242 h 1038754"/>
                <a:gd name="connsiteX17" fmla="*/ 967317 w 1041930"/>
                <a:gd name="connsiteY17" fmla="*/ 389467 h 1038754"/>
                <a:gd name="connsiteX18" fmla="*/ 999067 w 1041930"/>
                <a:gd name="connsiteY18" fmla="*/ 370417 h 1038754"/>
                <a:gd name="connsiteX19" fmla="*/ 1037167 w 1041930"/>
                <a:gd name="connsiteY19" fmla="*/ 392642 h 1038754"/>
                <a:gd name="connsiteX20" fmla="*/ 1027642 w 1041930"/>
                <a:gd name="connsiteY20" fmla="*/ 462492 h 1038754"/>
                <a:gd name="connsiteX21" fmla="*/ 989542 w 1041930"/>
                <a:gd name="connsiteY21" fmla="*/ 491067 h 1038754"/>
                <a:gd name="connsiteX22" fmla="*/ 929217 w 1041930"/>
                <a:gd name="connsiteY22" fmla="*/ 491067 h 1038754"/>
                <a:gd name="connsiteX23" fmla="*/ 945092 w 1041930"/>
                <a:gd name="connsiteY23" fmla="*/ 529167 h 1038754"/>
                <a:gd name="connsiteX24" fmla="*/ 983192 w 1041930"/>
                <a:gd name="connsiteY24" fmla="*/ 538692 h 1038754"/>
                <a:gd name="connsiteX25" fmla="*/ 1008592 w 1041930"/>
                <a:gd name="connsiteY25" fmla="*/ 576792 h 1038754"/>
                <a:gd name="connsiteX26" fmla="*/ 983192 w 1041930"/>
                <a:gd name="connsiteY26" fmla="*/ 611717 h 1038754"/>
                <a:gd name="connsiteX27" fmla="*/ 995892 w 1041930"/>
                <a:gd name="connsiteY27" fmla="*/ 652992 h 1038754"/>
                <a:gd name="connsiteX28" fmla="*/ 980017 w 1041930"/>
                <a:gd name="connsiteY28" fmla="*/ 691092 h 1038754"/>
                <a:gd name="connsiteX29" fmla="*/ 999067 w 1041930"/>
                <a:gd name="connsiteY29" fmla="*/ 779992 h 1038754"/>
                <a:gd name="connsiteX30" fmla="*/ 967317 w 1041930"/>
                <a:gd name="connsiteY30" fmla="*/ 818092 h 1038754"/>
                <a:gd name="connsiteX31" fmla="*/ 964142 w 1041930"/>
                <a:gd name="connsiteY31" fmla="*/ 884767 h 1038754"/>
                <a:gd name="connsiteX32" fmla="*/ 980017 w 1041930"/>
                <a:gd name="connsiteY32" fmla="*/ 932392 h 1038754"/>
                <a:gd name="connsiteX33" fmla="*/ 929217 w 1041930"/>
                <a:gd name="connsiteY33" fmla="*/ 964142 h 1038754"/>
                <a:gd name="connsiteX34" fmla="*/ 897467 w 1041930"/>
                <a:gd name="connsiteY34" fmla="*/ 1027642 h 1038754"/>
                <a:gd name="connsiteX35" fmla="*/ 875242 w 1041930"/>
                <a:gd name="connsiteY35" fmla="*/ 1030817 h 1038754"/>
                <a:gd name="connsiteX36" fmla="*/ 868892 w 1041930"/>
                <a:gd name="connsiteY36" fmla="*/ 983192 h 1038754"/>
                <a:gd name="connsiteX37" fmla="*/ 805392 w 1041930"/>
                <a:gd name="connsiteY37" fmla="*/ 878417 h 1038754"/>
                <a:gd name="connsiteX38" fmla="*/ 789517 w 1041930"/>
                <a:gd name="connsiteY38" fmla="*/ 868892 h 1038754"/>
                <a:gd name="connsiteX39" fmla="*/ 748242 w 1041930"/>
                <a:gd name="connsiteY39" fmla="*/ 967317 h 1038754"/>
                <a:gd name="connsiteX40" fmla="*/ 672042 w 1041930"/>
                <a:gd name="connsiteY40" fmla="*/ 1008592 h 1038754"/>
                <a:gd name="connsiteX41" fmla="*/ 656167 w 1041930"/>
                <a:gd name="connsiteY41" fmla="*/ 973667 h 1038754"/>
                <a:gd name="connsiteX42" fmla="*/ 643467 w 1041930"/>
                <a:gd name="connsiteY42" fmla="*/ 951442 h 1038754"/>
                <a:gd name="connsiteX43" fmla="*/ 548217 w 1041930"/>
                <a:gd name="connsiteY43" fmla="*/ 948267 h 1038754"/>
                <a:gd name="connsiteX44" fmla="*/ 513292 w 1041930"/>
                <a:gd name="connsiteY44" fmla="*/ 983192 h 1038754"/>
                <a:gd name="connsiteX45" fmla="*/ 456142 w 1041930"/>
                <a:gd name="connsiteY45" fmla="*/ 916517 h 1038754"/>
                <a:gd name="connsiteX46" fmla="*/ 402167 w 1041930"/>
                <a:gd name="connsiteY46" fmla="*/ 922867 h 1038754"/>
                <a:gd name="connsiteX47" fmla="*/ 367242 w 1041930"/>
                <a:gd name="connsiteY47" fmla="*/ 897467 h 1038754"/>
                <a:gd name="connsiteX48" fmla="*/ 357717 w 1041930"/>
                <a:gd name="connsiteY48" fmla="*/ 859367 h 1038754"/>
                <a:gd name="connsiteX49" fmla="*/ 303742 w 1041930"/>
                <a:gd name="connsiteY49" fmla="*/ 910167 h 1038754"/>
                <a:gd name="connsiteX50" fmla="*/ 189442 w 1041930"/>
                <a:gd name="connsiteY50" fmla="*/ 865717 h 1038754"/>
                <a:gd name="connsiteX51" fmla="*/ 157692 w 1041930"/>
                <a:gd name="connsiteY51" fmla="*/ 840317 h 1038754"/>
                <a:gd name="connsiteX52" fmla="*/ 116417 w 1041930"/>
                <a:gd name="connsiteY52" fmla="*/ 745067 h 1038754"/>
                <a:gd name="connsiteX53" fmla="*/ 125942 w 1041930"/>
                <a:gd name="connsiteY53" fmla="*/ 678392 h 1038754"/>
                <a:gd name="connsiteX54" fmla="*/ 62442 w 1041930"/>
                <a:gd name="connsiteY54" fmla="*/ 605367 h 1038754"/>
                <a:gd name="connsiteX55" fmla="*/ 78317 w 1041930"/>
                <a:gd name="connsiteY55" fmla="*/ 564092 h 1038754"/>
                <a:gd name="connsiteX56" fmla="*/ 68792 w 1041930"/>
                <a:gd name="connsiteY56" fmla="*/ 513292 h 1038754"/>
                <a:gd name="connsiteX57" fmla="*/ 135467 w 1041930"/>
                <a:gd name="connsiteY57" fmla="*/ 478367 h 1038754"/>
                <a:gd name="connsiteX58" fmla="*/ 84667 w 1041930"/>
                <a:gd name="connsiteY58" fmla="*/ 430742 h 1038754"/>
                <a:gd name="connsiteX59" fmla="*/ 27517 w 1041930"/>
                <a:gd name="connsiteY59" fmla="*/ 424392 h 1038754"/>
                <a:gd name="connsiteX60" fmla="*/ 5292 w 1041930"/>
                <a:gd name="connsiteY60" fmla="*/ 360892 h 1038754"/>
                <a:gd name="connsiteX61" fmla="*/ 59267 w 1041930"/>
                <a:gd name="connsiteY61" fmla="*/ 332317 h 1038754"/>
                <a:gd name="connsiteX62" fmla="*/ 81492 w 1041930"/>
                <a:gd name="connsiteY62" fmla="*/ 332317 h 1038754"/>
                <a:gd name="connsiteX63" fmla="*/ 116417 w 1041930"/>
                <a:gd name="connsiteY63" fmla="*/ 271992 h 1038754"/>
                <a:gd name="connsiteX64" fmla="*/ 116417 w 1041930"/>
                <a:gd name="connsiteY64" fmla="*/ 202142 h 1038754"/>
                <a:gd name="connsiteX65" fmla="*/ 176742 w 1041930"/>
                <a:gd name="connsiteY65" fmla="*/ 157692 h 1038754"/>
                <a:gd name="connsiteX66" fmla="*/ 218017 w 1041930"/>
                <a:gd name="connsiteY66" fmla="*/ 144992 h 1038754"/>
                <a:gd name="connsiteX67" fmla="*/ 259292 w 1041930"/>
                <a:gd name="connsiteY67" fmla="*/ 65617 h 1038754"/>
                <a:gd name="connsiteX68" fmla="*/ 335492 w 1041930"/>
                <a:gd name="connsiteY68" fmla="*/ 5292 h 1038754"/>
                <a:gd name="connsiteX69" fmla="*/ 383117 w 1041930"/>
                <a:gd name="connsiteY69" fmla="*/ 33867 h 1038754"/>
                <a:gd name="connsiteX70" fmla="*/ 446617 w 1041930"/>
                <a:gd name="connsiteY70" fmla="*/ 84667 h 103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41930" h="1038754">
                  <a:moveTo>
                    <a:pt x="446617" y="84667"/>
                  </a:moveTo>
                  <a:cubicBezTo>
                    <a:pt x="464609" y="85196"/>
                    <a:pt x="470430" y="43921"/>
                    <a:pt x="491067" y="37042"/>
                  </a:cubicBezTo>
                  <a:cubicBezTo>
                    <a:pt x="511704" y="30163"/>
                    <a:pt x="554567" y="33867"/>
                    <a:pt x="570442" y="43392"/>
                  </a:cubicBezTo>
                  <a:cubicBezTo>
                    <a:pt x="586317" y="52917"/>
                    <a:pt x="578380" y="77788"/>
                    <a:pt x="586317" y="94192"/>
                  </a:cubicBezTo>
                  <a:cubicBezTo>
                    <a:pt x="594255" y="110596"/>
                    <a:pt x="625475" y="126471"/>
                    <a:pt x="618067" y="141817"/>
                  </a:cubicBezTo>
                  <a:cubicBezTo>
                    <a:pt x="610659" y="157163"/>
                    <a:pt x="553509" y="172509"/>
                    <a:pt x="541867" y="186267"/>
                  </a:cubicBezTo>
                  <a:cubicBezTo>
                    <a:pt x="530225" y="200025"/>
                    <a:pt x="540809" y="221192"/>
                    <a:pt x="548217" y="224367"/>
                  </a:cubicBezTo>
                  <a:cubicBezTo>
                    <a:pt x="555625" y="227542"/>
                    <a:pt x="570442" y="201084"/>
                    <a:pt x="586317" y="205317"/>
                  </a:cubicBezTo>
                  <a:cubicBezTo>
                    <a:pt x="602192" y="209550"/>
                    <a:pt x="627592" y="243417"/>
                    <a:pt x="643467" y="249767"/>
                  </a:cubicBezTo>
                  <a:cubicBezTo>
                    <a:pt x="659342" y="256117"/>
                    <a:pt x="661988" y="243417"/>
                    <a:pt x="681567" y="243417"/>
                  </a:cubicBezTo>
                  <a:cubicBezTo>
                    <a:pt x="701146" y="243417"/>
                    <a:pt x="739775" y="250825"/>
                    <a:pt x="760942" y="249767"/>
                  </a:cubicBezTo>
                  <a:cubicBezTo>
                    <a:pt x="782109" y="248709"/>
                    <a:pt x="792163" y="236009"/>
                    <a:pt x="808567" y="237067"/>
                  </a:cubicBezTo>
                  <a:cubicBezTo>
                    <a:pt x="824971" y="238125"/>
                    <a:pt x="844550" y="247650"/>
                    <a:pt x="859367" y="256117"/>
                  </a:cubicBezTo>
                  <a:cubicBezTo>
                    <a:pt x="874184" y="264584"/>
                    <a:pt x="895350" y="276755"/>
                    <a:pt x="897467" y="287867"/>
                  </a:cubicBezTo>
                  <a:cubicBezTo>
                    <a:pt x="899584" y="298979"/>
                    <a:pt x="870480" y="311680"/>
                    <a:pt x="872067" y="322792"/>
                  </a:cubicBezTo>
                  <a:cubicBezTo>
                    <a:pt x="873654" y="333904"/>
                    <a:pt x="892175" y="347134"/>
                    <a:pt x="906992" y="354542"/>
                  </a:cubicBezTo>
                  <a:cubicBezTo>
                    <a:pt x="921809" y="361950"/>
                    <a:pt x="950913" y="361421"/>
                    <a:pt x="960967" y="367242"/>
                  </a:cubicBezTo>
                  <a:cubicBezTo>
                    <a:pt x="971021" y="373063"/>
                    <a:pt x="960967" y="388938"/>
                    <a:pt x="967317" y="389467"/>
                  </a:cubicBezTo>
                  <a:cubicBezTo>
                    <a:pt x="973667" y="389996"/>
                    <a:pt x="987425" y="369888"/>
                    <a:pt x="999067" y="370417"/>
                  </a:cubicBezTo>
                  <a:cubicBezTo>
                    <a:pt x="1010709" y="370946"/>
                    <a:pt x="1032404" y="377296"/>
                    <a:pt x="1037167" y="392642"/>
                  </a:cubicBezTo>
                  <a:cubicBezTo>
                    <a:pt x="1041930" y="407988"/>
                    <a:pt x="1035580" y="446088"/>
                    <a:pt x="1027642" y="462492"/>
                  </a:cubicBezTo>
                  <a:cubicBezTo>
                    <a:pt x="1019705" y="478896"/>
                    <a:pt x="1005946" y="486304"/>
                    <a:pt x="989542" y="491067"/>
                  </a:cubicBezTo>
                  <a:cubicBezTo>
                    <a:pt x="973138" y="495830"/>
                    <a:pt x="936625" y="484717"/>
                    <a:pt x="929217" y="491067"/>
                  </a:cubicBezTo>
                  <a:cubicBezTo>
                    <a:pt x="921809" y="497417"/>
                    <a:pt x="936096" y="521230"/>
                    <a:pt x="945092" y="529167"/>
                  </a:cubicBezTo>
                  <a:cubicBezTo>
                    <a:pt x="954088" y="537105"/>
                    <a:pt x="972609" y="530755"/>
                    <a:pt x="983192" y="538692"/>
                  </a:cubicBezTo>
                  <a:cubicBezTo>
                    <a:pt x="993775" y="546629"/>
                    <a:pt x="1008592" y="564621"/>
                    <a:pt x="1008592" y="576792"/>
                  </a:cubicBezTo>
                  <a:cubicBezTo>
                    <a:pt x="1008592" y="588963"/>
                    <a:pt x="985309" y="599017"/>
                    <a:pt x="983192" y="611717"/>
                  </a:cubicBezTo>
                  <a:cubicBezTo>
                    <a:pt x="981075" y="624417"/>
                    <a:pt x="996421" y="639763"/>
                    <a:pt x="995892" y="652992"/>
                  </a:cubicBezTo>
                  <a:cubicBezTo>
                    <a:pt x="995363" y="666221"/>
                    <a:pt x="979488" y="669925"/>
                    <a:pt x="980017" y="691092"/>
                  </a:cubicBezTo>
                  <a:cubicBezTo>
                    <a:pt x="980546" y="712259"/>
                    <a:pt x="1001184" y="758825"/>
                    <a:pt x="999067" y="779992"/>
                  </a:cubicBezTo>
                  <a:cubicBezTo>
                    <a:pt x="996950" y="801159"/>
                    <a:pt x="973138" y="800630"/>
                    <a:pt x="967317" y="818092"/>
                  </a:cubicBezTo>
                  <a:cubicBezTo>
                    <a:pt x="961496" y="835554"/>
                    <a:pt x="962025" y="865717"/>
                    <a:pt x="964142" y="884767"/>
                  </a:cubicBezTo>
                  <a:cubicBezTo>
                    <a:pt x="966259" y="903817"/>
                    <a:pt x="985838" y="919163"/>
                    <a:pt x="980017" y="932392"/>
                  </a:cubicBezTo>
                  <a:cubicBezTo>
                    <a:pt x="974196" y="945621"/>
                    <a:pt x="942975" y="948267"/>
                    <a:pt x="929217" y="964142"/>
                  </a:cubicBezTo>
                  <a:cubicBezTo>
                    <a:pt x="915459" y="980017"/>
                    <a:pt x="906463" y="1016530"/>
                    <a:pt x="897467" y="1027642"/>
                  </a:cubicBezTo>
                  <a:cubicBezTo>
                    <a:pt x="888471" y="1038754"/>
                    <a:pt x="880005" y="1038225"/>
                    <a:pt x="875242" y="1030817"/>
                  </a:cubicBezTo>
                  <a:cubicBezTo>
                    <a:pt x="870480" y="1023409"/>
                    <a:pt x="880534" y="1008592"/>
                    <a:pt x="868892" y="983192"/>
                  </a:cubicBezTo>
                  <a:cubicBezTo>
                    <a:pt x="857250" y="957792"/>
                    <a:pt x="818621" y="897467"/>
                    <a:pt x="805392" y="878417"/>
                  </a:cubicBezTo>
                  <a:cubicBezTo>
                    <a:pt x="792163" y="859367"/>
                    <a:pt x="799042" y="854075"/>
                    <a:pt x="789517" y="868892"/>
                  </a:cubicBezTo>
                  <a:cubicBezTo>
                    <a:pt x="779992" y="883709"/>
                    <a:pt x="767821" y="944034"/>
                    <a:pt x="748242" y="967317"/>
                  </a:cubicBezTo>
                  <a:cubicBezTo>
                    <a:pt x="728663" y="990600"/>
                    <a:pt x="687388" y="1007534"/>
                    <a:pt x="672042" y="1008592"/>
                  </a:cubicBezTo>
                  <a:cubicBezTo>
                    <a:pt x="656696" y="1009650"/>
                    <a:pt x="660930" y="983192"/>
                    <a:pt x="656167" y="973667"/>
                  </a:cubicBezTo>
                  <a:cubicBezTo>
                    <a:pt x="651404" y="964142"/>
                    <a:pt x="661459" y="955675"/>
                    <a:pt x="643467" y="951442"/>
                  </a:cubicBezTo>
                  <a:cubicBezTo>
                    <a:pt x="625475" y="947209"/>
                    <a:pt x="569913" y="942975"/>
                    <a:pt x="548217" y="948267"/>
                  </a:cubicBezTo>
                  <a:cubicBezTo>
                    <a:pt x="526521" y="953559"/>
                    <a:pt x="528638" y="988484"/>
                    <a:pt x="513292" y="983192"/>
                  </a:cubicBezTo>
                  <a:cubicBezTo>
                    <a:pt x="497946" y="977900"/>
                    <a:pt x="474663" y="926571"/>
                    <a:pt x="456142" y="916517"/>
                  </a:cubicBezTo>
                  <a:cubicBezTo>
                    <a:pt x="437621" y="906463"/>
                    <a:pt x="416984" y="926042"/>
                    <a:pt x="402167" y="922867"/>
                  </a:cubicBezTo>
                  <a:cubicBezTo>
                    <a:pt x="387350" y="919692"/>
                    <a:pt x="374650" y="908050"/>
                    <a:pt x="367242" y="897467"/>
                  </a:cubicBezTo>
                  <a:cubicBezTo>
                    <a:pt x="359834" y="886884"/>
                    <a:pt x="368300" y="857250"/>
                    <a:pt x="357717" y="859367"/>
                  </a:cubicBezTo>
                  <a:cubicBezTo>
                    <a:pt x="347134" y="861484"/>
                    <a:pt x="331788" y="909109"/>
                    <a:pt x="303742" y="910167"/>
                  </a:cubicBezTo>
                  <a:cubicBezTo>
                    <a:pt x="275696" y="911225"/>
                    <a:pt x="213784" y="877359"/>
                    <a:pt x="189442" y="865717"/>
                  </a:cubicBezTo>
                  <a:cubicBezTo>
                    <a:pt x="165100" y="854075"/>
                    <a:pt x="169863" y="860425"/>
                    <a:pt x="157692" y="840317"/>
                  </a:cubicBezTo>
                  <a:cubicBezTo>
                    <a:pt x="145521" y="820209"/>
                    <a:pt x="121709" y="772055"/>
                    <a:pt x="116417" y="745067"/>
                  </a:cubicBezTo>
                  <a:cubicBezTo>
                    <a:pt x="111125" y="718080"/>
                    <a:pt x="134938" y="701675"/>
                    <a:pt x="125942" y="678392"/>
                  </a:cubicBezTo>
                  <a:cubicBezTo>
                    <a:pt x="116946" y="655109"/>
                    <a:pt x="70379" y="624417"/>
                    <a:pt x="62442" y="605367"/>
                  </a:cubicBezTo>
                  <a:cubicBezTo>
                    <a:pt x="54505" y="586317"/>
                    <a:pt x="77259" y="579438"/>
                    <a:pt x="78317" y="564092"/>
                  </a:cubicBezTo>
                  <a:cubicBezTo>
                    <a:pt x="79375" y="548746"/>
                    <a:pt x="59267" y="527579"/>
                    <a:pt x="68792" y="513292"/>
                  </a:cubicBezTo>
                  <a:cubicBezTo>
                    <a:pt x="78317" y="499005"/>
                    <a:pt x="132821" y="492125"/>
                    <a:pt x="135467" y="478367"/>
                  </a:cubicBezTo>
                  <a:cubicBezTo>
                    <a:pt x="138113" y="464609"/>
                    <a:pt x="102659" y="439738"/>
                    <a:pt x="84667" y="430742"/>
                  </a:cubicBezTo>
                  <a:cubicBezTo>
                    <a:pt x="66675" y="421746"/>
                    <a:pt x="40746" y="436034"/>
                    <a:pt x="27517" y="424392"/>
                  </a:cubicBezTo>
                  <a:cubicBezTo>
                    <a:pt x="14288" y="412750"/>
                    <a:pt x="0" y="376238"/>
                    <a:pt x="5292" y="360892"/>
                  </a:cubicBezTo>
                  <a:cubicBezTo>
                    <a:pt x="10584" y="345546"/>
                    <a:pt x="46567" y="337080"/>
                    <a:pt x="59267" y="332317"/>
                  </a:cubicBezTo>
                  <a:cubicBezTo>
                    <a:pt x="71967" y="327554"/>
                    <a:pt x="71967" y="342371"/>
                    <a:pt x="81492" y="332317"/>
                  </a:cubicBezTo>
                  <a:cubicBezTo>
                    <a:pt x="91017" y="322263"/>
                    <a:pt x="110596" y="293688"/>
                    <a:pt x="116417" y="271992"/>
                  </a:cubicBezTo>
                  <a:cubicBezTo>
                    <a:pt x="122238" y="250296"/>
                    <a:pt x="106363" y="221192"/>
                    <a:pt x="116417" y="202142"/>
                  </a:cubicBezTo>
                  <a:cubicBezTo>
                    <a:pt x="126471" y="183092"/>
                    <a:pt x="159809" y="167217"/>
                    <a:pt x="176742" y="157692"/>
                  </a:cubicBezTo>
                  <a:cubicBezTo>
                    <a:pt x="193675" y="148167"/>
                    <a:pt x="204259" y="160338"/>
                    <a:pt x="218017" y="144992"/>
                  </a:cubicBezTo>
                  <a:cubicBezTo>
                    <a:pt x="231775" y="129646"/>
                    <a:pt x="239713" y="88900"/>
                    <a:pt x="259292" y="65617"/>
                  </a:cubicBezTo>
                  <a:cubicBezTo>
                    <a:pt x="278871" y="42334"/>
                    <a:pt x="314855" y="10584"/>
                    <a:pt x="335492" y="5292"/>
                  </a:cubicBezTo>
                  <a:cubicBezTo>
                    <a:pt x="356129" y="0"/>
                    <a:pt x="369359" y="24342"/>
                    <a:pt x="383117" y="33867"/>
                  </a:cubicBezTo>
                  <a:cubicBezTo>
                    <a:pt x="396875" y="43392"/>
                    <a:pt x="428625" y="84138"/>
                    <a:pt x="446617" y="84667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2914282" y="1772816"/>
              <a:ext cx="949478" cy="1087709"/>
            </a:xfrm>
            <a:custGeom>
              <a:avLst/>
              <a:gdLst>
                <a:gd name="connsiteX0" fmla="*/ 0 w 932392"/>
                <a:gd name="connsiteY0" fmla="*/ 337079 h 1004887"/>
                <a:gd name="connsiteX1" fmla="*/ 53975 w 932392"/>
                <a:gd name="connsiteY1" fmla="*/ 283104 h 1004887"/>
                <a:gd name="connsiteX2" fmla="*/ 101600 w 932392"/>
                <a:gd name="connsiteY2" fmla="*/ 273579 h 1004887"/>
                <a:gd name="connsiteX3" fmla="*/ 98425 w 932392"/>
                <a:gd name="connsiteY3" fmla="*/ 222779 h 1004887"/>
                <a:gd name="connsiteX4" fmla="*/ 152400 w 932392"/>
                <a:gd name="connsiteY4" fmla="*/ 210079 h 1004887"/>
                <a:gd name="connsiteX5" fmla="*/ 174625 w 932392"/>
                <a:gd name="connsiteY5" fmla="*/ 168804 h 1004887"/>
                <a:gd name="connsiteX6" fmla="*/ 225425 w 932392"/>
                <a:gd name="connsiteY6" fmla="*/ 171979 h 1004887"/>
                <a:gd name="connsiteX7" fmla="*/ 260350 w 932392"/>
                <a:gd name="connsiteY7" fmla="*/ 152929 h 1004887"/>
                <a:gd name="connsiteX8" fmla="*/ 333375 w 932392"/>
                <a:gd name="connsiteY8" fmla="*/ 197379 h 1004887"/>
                <a:gd name="connsiteX9" fmla="*/ 400050 w 932392"/>
                <a:gd name="connsiteY9" fmla="*/ 197379 h 1004887"/>
                <a:gd name="connsiteX10" fmla="*/ 406400 w 932392"/>
                <a:gd name="connsiteY10" fmla="*/ 149754 h 1004887"/>
                <a:gd name="connsiteX11" fmla="*/ 431800 w 932392"/>
                <a:gd name="connsiteY11" fmla="*/ 137054 h 1004887"/>
                <a:gd name="connsiteX12" fmla="*/ 434975 w 932392"/>
                <a:gd name="connsiteY12" fmla="*/ 79904 h 1004887"/>
                <a:gd name="connsiteX13" fmla="*/ 454025 w 932392"/>
                <a:gd name="connsiteY13" fmla="*/ 76729 h 1004887"/>
                <a:gd name="connsiteX14" fmla="*/ 488950 w 932392"/>
                <a:gd name="connsiteY14" fmla="*/ 38629 h 1004887"/>
                <a:gd name="connsiteX15" fmla="*/ 546100 w 932392"/>
                <a:gd name="connsiteY15" fmla="*/ 57679 h 1004887"/>
                <a:gd name="connsiteX16" fmla="*/ 615950 w 932392"/>
                <a:gd name="connsiteY16" fmla="*/ 64029 h 1004887"/>
                <a:gd name="connsiteX17" fmla="*/ 647700 w 932392"/>
                <a:gd name="connsiteY17" fmla="*/ 13229 h 1004887"/>
                <a:gd name="connsiteX18" fmla="*/ 768350 w 932392"/>
                <a:gd name="connsiteY18" fmla="*/ 22754 h 1004887"/>
                <a:gd name="connsiteX19" fmla="*/ 768350 w 932392"/>
                <a:gd name="connsiteY19" fmla="*/ 149754 h 1004887"/>
                <a:gd name="connsiteX20" fmla="*/ 828675 w 932392"/>
                <a:gd name="connsiteY20" fmla="*/ 203729 h 1004887"/>
                <a:gd name="connsiteX21" fmla="*/ 822325 w 932392"/>
                <a:gd name="connsiteY21" fmla="*/ 257704 h 1004887"/>
                <a:gd name="connsiteX22" fmla="*/ 885825 w 932392"/>
                <a:gd name="connsiteY22" fmla="*/ 314854 h 1004887"/>
                <a:gd name="connsiteX23" fmla="*/ 844550 w 932392"/>
                <a:gd name="connsiteY23" fmla="*/ 467254 h 1004887"/>
                <a:gd name="connsiteX24" fmla="*/ 838200 w 932392"/>
                <a:gd name="connsiteY24" fmla="*/ 514879 h 1004887"/>
                <a:gd name="connsiteX25" fmla="*/ 898525 w 932392"/>
                <a:gd name="connsiteY25" fmla="*/ 587904 h 1004887"/>
                <a:gd name="connsiteX26" fmla="*/ 914400 w 932392"/>
                <a:gd name="connsiteY26" fmla="*/ 645054 h 1004887"/>
                <a:gd name="connsiteX27" fmla="*/ 790575 w 932392"/>
                <a:gd name="connsiteY27" fmla="*/ 727604 h 1004887"/>
                <a:gd name="connsiteX28" fmla="*/ 701675 w 932392"/>
                <a:gd name="connsiteY28" fmla="*/ 737129 h 1004887"/>
                <a:gd name="connsiteX29" fmla="*/ 679450 w 932392"/>
                <a:gd name="connsiteY29" fmla="*/ 718079 h 1004887"/>
                <a:gd name="connsiteX30" fmla="*/ 628650 w 932392"/>
                <a:gd name="connsiteY30" fmla="*/ 737129 h 1004887"/>
                <a:gd name="connsiteX31" fmla="*/ 641350 w 932392"/>
                <a:gd name="connsiteY31" fmla="*/ 803804 h 1004887"/>
                <a:gd name="connsiteX32" fmla="*/ 657225 w 932392"/>
                <a:gd name="connsiteY32" fmla="*/ 860954 h 1004887"/>
                <a:gd name="connsiteX33" fmla="*/ 568325 w 932392"/>
                <a:gd name="connsiteY33" fmla="*/ 921279 h 1004887"/>
                <a:gd name="connsiteX34" fmla="*/ 555625 w 932392"/>
                <a:gd name="connsiteY34" fmla="*/ 968904 h 1004887"/>
                <a:gd name="connsiteX35" fmla="*/ 428625 w 932392"/>
                <a:gd name="connsiteY35" fmla="*/ 981604 h 1004887"/>
                <a:gd name="connsiteX36" fmla="*/ 342900 w 932392"/>
                <a:gd name="connsiteY36" fmla="*/ 972079 h 1004887"/>
                <a:gd name="connsiteX37" fmla="*/ 307975 w 932392"/>
                <a:gd name="connsiteY37" fmla="*/ 994304 h 1004887"/>
                <a:gd name="connsiteX38" fmla="*/ 276225 w 932392"/>
                <a:gd name="connsiteY38" fmla="*/ 908579 h 1004887"/>
                <a:gd name="connsiteX39" fmla="*/ 244475 w 932392"/>
                <a:gd name="connsiteY39" fmla="*/ 873654 h 1004887"/>
                <a:gd name="connsiteX40" fmla="*/ 196850 w 932392"/>
                <a:gd name="connsiteY40" fmla="*/ 819679 h 1004887"/>
                <a:gd name="connsiteX41" fmla="*/ 187325 w 932392"/>
                <a:gd name="connsiteY41" fmla="*/ 784754 h 1004887"/>
                <a:gd name="connsiteX42" fmla="*/ 238125 w 932392"/>
                <a:gd name="connsiteY42" fmla="*/ 778404 h 1004887"/>
                <a:gd name="connsiteX43" fmla="*/ 241300 w 932392"/>
                <a:gd name="connsiteY43" fmla="*/ 708554 h 1004887"/>
                <a:gd name="connsiteX44" fmla="*/ 288925 w 932392"/>
                <a:gd name="connsiteY44" fmla="*/ 689504 h 1004887"/>
                <a:gd name="connsiteX45" fmla="*/ 238125 w 932392"/>
                <a:gd name="connsiteY45" fmla="*/ 667279 h 1004887"/>
                <a:gd name="connsiteX46" fmla="*/ 222250 w 932392"/>
                <a:gd name="connsiteY46" fmla="*/ 606954 h 1004887"/>
                <a:gd name="connsiteX47" fmla="*/ 168275 w 932392"/>
                <a:gd name="connsiteY47" fmla="*/ 562504 h 1004887"/>
                <a:gd name="connsiteX48" fmla="*/ 114300 w 932392"/>
                <a:gd name="connsiteY48" fmla="*/ 533929 h 1004887"/>
                <a:gd name="connsiteX49" fmla="*/ 130175 w 932392"/>
                <a:gd name="connsiteY49" fmla="*/ 489479 h 1004887"/>
                <a:gd name="connsiteX50" fmla="*/ 92075 w 932392"/>
                <a:gd name="connsiteY50" fmla="*/ 425979 h 1004887"/>
                <a:gd name="connsiteX51" fmla="*/ 53975 w 932392"/>
                <a:gd name="connsiteY51" fmla="*/ 375179 h 1004887"/>
                <a:gd name="connsiteX52" fmla="*/ 0 w 932392"/>
                <a:gd name="connsiteY52" fmla="*/ 337079 h 100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932392" h="1004887">
                  <a:moveTo>
                    <a:pt x="0" y="337079"/>
                  </a:moveTo>
                  <a:cubicBezTo>
                    <a:pt x="0" y="321733"/>
                    <a:pt x="37042" y="293687"/>
                    <a:pt x="53975" y="283104"/>
                  </a:cubicBezTo>
                  <a:cubicBezTo>
                    <a:pt x="70908" y="272521"/>
                    <a:pt x="94192" y="283633"/>
                    <a:pt x="101600" y="273579"/>
                  </a:cubicBezTo>
                  <a:cubicBezTo>
                    <a:pt x="109008" y="263525"/>
                    <a:pt x="89958" y="233362"/>
                    <a:pt x="98425" y="222779"/>
                  </a:cubicBezTo>
                  <a:cubicBezTo>
                    <a:pt x="106892" y="212196"/>
                    <a:pt x="139700" y="219075"/>
                    <a:pt x="152400" y="210079"/>
                  </a:cubicBezTo>
                  <a:cubicBezTo>
                    <a:pt x="165100" y="201083"/>
                    <a:pt x="162454" y="175154"/>
                    <a:pt x="174625" y="168804"/>
                  </a:cubicBezTo>
                  <a:cubicBezTo>
                    <a:pt x="186796" y="162454"/>
                    <a:pt x="211138" y="174625"/>
                    <a:pt x="225425" y="171979"/>
                  </a:cubicBezTo>
                  <a:cubicBezTo>
                    <a:pt x="239712" y="169333"/>
                    <a:pt x="242358" y="148696"/>
                    <a:pt x="260350" y="152929"/>
                  </a:cubicBezTo>
                  <a:cubicBezTo>
                    <a:pt x="278342" y="157162"/>
                    <a:pt x="310092" y="189971"/>
                    <a:pt x="333375" y="197379"/>
                  </a:cubicBezTo>
                  <a:cubicBezTo>
                    <a:pt x="356658" y="204787"/>
                    <a:pt x="387879" y="205316"/>
                    <a:pt x="400050" y="197379"/>
                  </a:cubicBezTo>
                  <a:cubicBezTo>
                    <a:pt x="412221" y="189442"/>
                    <a:pt x="401108" y="159808"/>
                    <a:pt x="406400" y="149754"/>
                  </a:cubicBezTo>
                  <a:cubicBezTo>
                    <a:pt x="411692" y="139700"/>
                    <a:pt x="427038" y="148696"/>
                    <a:pt x="431800" y="137054"/>
                  </a:cubicBezTo>
                  <a:cubicBezTo>
                    <a:pt x="436562" y="125412"/>
                    <a:pt x="431271" y="89958"/>
                    <a:pt x="434975" y="79904"/>
                  </a:cubicBezTo>
                  <a:cubicBezTo>
                    <a:pt x="438679" y="69850"/>
                    <a:pt x="445029" y="83608"/>
                    <a:pt x="454025" y="76729"/>
                  </a:cubicBezTo>
                  <a:cubicBezTo>
                    <a:pt x="463021" y="69850"/>
                    <a:pt x="473604" y="41804"/>
                    <a:pt x="488950" y="38629"/>
                  </a:cubicBezTo>
                  <a:cubicBezTo>
                    <a:pt x="504296" y="35454"/>
                    <a:pt x="524933" y="53446"/>
                    <a:pt x="546100" y="57679"/>
                  </a:cubicBezTo>
                  <a:cubicBezTo>
                    <a:pt x="567267" y="61912"/>
                    <a:pt x="599017" y="71437"/>
                    <a:pt x="615950" y="64029"/>
                  </a:cubicBezTo>
                  <a:cubicBezTo>
                    <a:pt x="632883" y="56621"/>
                    <a:pt x="622300" y="20108"/>
                    <a:pt x="647700" y="13229"/>
                  </a:cubicBezTo>
                  <a:cubicBezTo>
                    <a:pt x="673100" y="6350"/>
                    <a:pt x="748242" y="0"/>
                    <a:pt x="768350" y="22754"/>
                  </a:cubicBezTo>
                  <a:cubicBezTo>
                    <a:pt x="788458" y="45508"/>
                    <a:pt x="758296" y="119592"/>
                    <a:pt x="768350" y="149754"/>
                  </a:cubicBezTo>
                  <a:cubicBezTo>
                    <a:pt x="778404" y="179916"/>
                    <a:pt x="819679" y="185737"/>
                    <a:pt x="828675" y="203729"/>
                  </a:cubicBezTo>
                  <a:cubicBezTo>
                    <a:pt x="837671" y="221721"/>
                    <a:pt x="812800" y="239183"/>
                    <a:pt x="822325" y="257704"/>
                  </a:cubicBezTo>
                  <a:cubicBezTo>
                    <a:pt x="831850" y="276225"/>
                    <a:pt x="882121" y="279929"/>
                    <a:pt x="885825" y="314854"/>
                  </a:cubicBezTo>
                  <a:cubicBezTo>
                    <a:pt x="889529" y="349779"/>
                    <a:pt x="852487" y="433917"/>
                    <a:pt x="844550" y="467254"/>
                  </a:cubicBezTo>
                  <a:cubicBezTo>
                    <a:pt x="836613" y="500591"/>
                    <a:pt x="829204" y="494771"/>
                    <a:pt x="838200" y="514879"/>
                  </a:cubicBezTo>
                  <a:cubicBezTo>
                    <a:pt x="847196" y="534987"/>
                    <a:pt x="885825" y="566208"/>
                    <a:pt x="898525" y="587904"/>
                  </a:cubicBezTo>
                  <a:cubicBezTo>
                    <a:pt x="911225" y="609600"/>
                    <a:pt x="932392" y="621771"/>
                    <a:pt x="914400" y="645054"/>
                  </a:cubicBezTo>
                  <a:cubicBezTo>
                    <a:pt x="896408" y="668337"/>
                    <a:pt x="826029" y="712258"/>
                    <a:pt x="790575" y="727604"/>
                  </a:cubicBezTo>
                  <a:cubicBezTo>
                    <a:pt x="755121" y="742950"/>
                    <a:pt x="720196" y="738716"/>
                    <a:pt x="701675" y="737129"/>
                  </a:cubicBezTo>
                  <a:cubicBezTo>
                    <a:pt x="683154" y="735542"/>
                    <a:pt x="691621" y="718079"/>
                    <a:pt x="679450" y="718079"/>
                  </a:cubicBezTo>
                  <a:cubicBezTo>
                    <a:pt x="667279" y="718079"/>
                    <a:pt x="635000" y="722841"/>
                    <a:pt x="628650" y="737129"/>
                  </a:cubicBezTo>
                  <a:cubicBezTo>
                    <a:pt x="622300" y="751417"/>
                    <a:pt x="636588" y="783167"/>
                    <a:pt x="641350" y="803804"/>
                  </a:cubicBezTo>
                  <a:cubicBezTo>
                    <a:pt x="646112" y="824441"/>
                    <a:pt x="669396" y="841375"/>
                    <a:pt x="657225" y="860954"/>
                  </a:cubicBezTo>
                  <a:cubicBezTo>
                    <a:pt x="645054" y="880533"/>
                    <a:pt x="585258" y="903287"/>
                    <a:pt x="568325" y="921279"/>
                  </a:cubicBezTo>
                  <a:cubicBezTo>
                    <a:pt x="551392" y="939271"/>
                    <a:pt x="578908" y="958850"/>
                    <a:pt x="555625" y="968904"/>
                  </a:cubicBezTo>
                  <a:cubicBezTo>
                    <a:pt x="532342" y="978958"/>
                    <a:pt x="464079" y="981075"/>
                    <a:pt x="428625" y="981604"/>
                  </a:cubicBezTo>
                  <a:cubicBezTo>
                    <a:pt x="393171" y="982133"/>
                    <a:pt x="363008" y="969962"/>
                    <a:pt x="342900" y="972079"/>
                  </a:cubicBezTo>
                  <a:cubicBezTo>
                    <a:pt x="322792" y="974196"/>
                    <a:pt x="319087" y="1004887"/>
                    <a:pt x="307975" y="994304"/>
                  </a:cubicBezTo>
                  <a:cubicBezTo>
                    <a:pt x="296863" y="983721"/>
                    <a:pt x="286808" y="928687"/>
                    <a:pt x="276225" y="908579"/>
                  </a:cubicBezTo>
                  <a:cubicBezTo>
                    <a:pt x="265642" y="888471"/>
                    <a:pt x="257704" y="888471"/>
                    <a:pt x="244475" y="873654"/>
                  </a:cubicBezTo>
                  <a:cubicBezTo>
                    <a:pt x="231246" y="858837"/>
                    <a:pt x="206375" y="834496"/>
                    <a:pt x="196850" y="819679"/>
                  </a:cubicBezTo>
                  <a:cubicBezTo>
                    <a:pt x="187325" y="804862"/>
                    <a:pt x="180446" y="791633"/>
                    <a:pt x="187325" y="784754"/>
                  </a:cubicBezTo>
                  <a:cubicBezTo>
                    <a:pt x="194204" y="777875"/>
                    <a:pt x="229129" y="791104"/>
                    <a:pt x="238125" y="778404"/>
                  </a:cubicBezTo>
                  <a:cubicBezTo>
                    <a:pt x="247121" y="765704"/>
                    <a:pt x="232833" y="723371"/>
                    <a:pt x="241300" y="708554"/>
                  </a:cubicBezTo>
                  <a:cubicBezTo>
                    <a:pt x="249767" y="693737"/>
                    <a:pt x="289454" y="696383"/>
                    <a:pt x="288925" y="689504"/>
                  </a:cubicBezTo>
                  <a:cubicBezTo>
                    <a:pt x="288396" y="682625"/>
                    <a:pt x="249238" y="681037"/>
                    <a:pt x="238125" y="667279"/>
                  </a:cubicBezTo>
                  <a:cubicBezTo>
                    <a:pt x="227012" y="653521"/>
                    <a:pt x="233892" y="624416"/>
                    <a:pt x="222250" y="606954"/>
                  </a:cubicBezTo>
                  <a:cubicBezTo>
                    <a:pt x="210608" y="589492"/>
                    <a:pt x="186267" y="574675"/>
                    <a:pt x="168275" y="562504"/>
                  </a:cubicBezTo>
                  <a:cubicBezTo>
                    <a:pt x="150283" y="550333"/>
                    <a:pt x="120650" y="546100"/>
                    <a:pt x="114300" y="533929"/>
                  </a:cubicBezTo>
                  <a:cubicBezTo>
                    <a:pt x="107950" y="521758"/>
                    <a:pt x="133879" y="507471"/>
                    <a:pt x="130175" y="489479"/>
                  </a:cubicBezTo>
                  <a:cubicBezTo>
                    <a:pt x="126471" y="471487"/>
                    <a:pt x="104775" y="445029"/>
                    <a:pt x="92075" y="425979"/>
                  </a:cubicBezTo>
                  <a:cubicBezTo>
                    <a:pt x="79375" y="406929"/>
                    <a:pt x="65087" y="384175"/>
                    <a:pt x="53975" y="375179"/>
                  </a:cubicBezTo>
                  <a:cubicBezTo>
                    <a:pt x="42863" y="366183"/>
                    <a:pt x="0" y="352425"/>
                    <a:pt x="0" y="337079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2652394" y="2807829"/>
              <a:ext cx="1114909" cy="983463"/>
            </a:xfrm>
            <a:custGeom>
              <a:avLst/>
              <a:gdLst>
                <a:gd name="connsiteX0" fmla="*/ 98425 w 1094846"/>
                <a:gd name="connsiteY0" fmla="*/ 374650 h 908579"/>
                <a:gd name="connsiteX1" fmla="*/ 98425 w 1094846"/>
                <a:gd name="connsiteY1" fmla="*/ 273050 h 908579"/>
                <a:gd name="connsiteX2" fmla="*/ 142875 w 1094846"/>
                <a:gd name="connsiteY2" fmla="*/ 250825 h 908579"/>
                <a:gd name="connsiteX3" fmla="*/ 152400 w 1094846"/>
                <a:gd name="connsiteY3" fmla="*/ 174625 h 908579"/>
                <a:gd name="connsiteX4" fmla="*/ 187325 w 1094846"/>
                <a:gd name="connsiteY4" fmla="*/ 158750 h 908579"/>
                <a:gd name="connsiteX5" fmla="*/ 231775 w 1094846"/>
                <a:gd name="connsiteY5" fmla="*/ 133350 h 908579"/>
                <a:gd name="connsiteX6" fmla="*/ 352425 w 1094846"/>
                <a:gd name="connsiteY6" fmla="*/ 130175 h 908579"/>
                <a:gd name="connsiteX7" fmla="*/ 409575 w 1094846"/>
                <a:gd name="connsiteY7" fmla="*/ 146050 h 908579"/>
                <a:gd name="connsiteX8" fmla="*/ 450850 w 1094846"/>
                <a:gd name="connsiteY8" fmla="*/ 152400 h 908579"/>
                <a:gd name="connsiteX9" fmla="*/ 488950 w 1094846"/>
                <a:gd name="connsiteY9" fmla="*/ 146050 h 908579"/>
                <a:gd name="connsiteX10" fmla="*/ 501650 w 1094846"/>
                <a:gd name="connsiteY10" fmla="*/ 165100 h 908579"/>
                <a:gd name="connsiteX11" fmla="*/ 558800 w 1094846"/>
                <a:gd name="connsiteY11" fmla="*/ 146050 h 908579"/>
                <a:gd name="connsiteX12" fmla="*/ 625475 w 1094846"/>
                <a:gd name="connsiteY12" fmla="*/ 88900 h 908579"/>
                <a:gd name="connsiteX13" fmla="*/ 654050 w 1094846"/>
                <a:gd name="connsiteY13" fmla="*/ 88900 h 908579"/>
                <a:gd name="connsiteX14" fmla="*/ 673100 w 1094846"/>
                <a:gd name="connsiteY14" fmla="*/ 60325 h 908579"/>
                <a:gd name="connsiteX15" fmla="*/ 720725 w 1094846"/>
                <a:gd name="connsiteY15" fmla="*/ 22225 h 908579"/>
                <a:gd name="connsiteX16" fmla="*/ 777875 w 1094846"/>
                <a:gd name="connsiteY16" fmla="*/ 3175 h 908579"/>
                <a:gd name="connsiteX17" fmla="*/ 844550 w 1094846"/>
                <a:gd name="connsiteY17" fmla="*/ 3175 h 908579"/>
                <a:gd name="connsiteX18" fmla="*/ 876300 w 1094846"/>
                <a:gd name="connsiteY18" fmla="*/ 15875 h 908579"/>
                <a:gd name="connsiteX19" fmla="*/ 873125 w 1094846"/>
                <a:gd name="connsiteY19" fmla="*/ 76200 h 908579"/>
                <a:gd name="connsiteX20" fmla="*/ 908050 w 1094846"/>
                <a:gd name="connsiteY20" fmla="*/ 73025 h 908579"/>
                <a:gd name="connsiteX21" fmla="*/ 968375 w 1094846"/>
                <a:gd name="connsiteY21" fmla="*/ 279400 h 908579"/>
                <a:gd name="connsiteX22" fmla="*/ 1082675 w 1094846"/>
                <a:gd name="connsiteY22" fmla="*/ 438150 h 908579"/>
                <a:gd name="connsiteX23" fmla="*/ 1041400 w 1094846"/>
                <a:gd name="connsiteY23" fmla="*/ 508000 h 908579"/>
                <a:gd name="connsiteX24" fmla="*/ 1003300 w 1094846"/>
                <a:gd name="connsiteY24" fmla="*/ 539750 h 908579"/>
                <a:gd name="connsiteX25" fmla="*/ 996950 w 1094846"/>
                <a:gd name="connsiteY25" fmla="*/ 590550 h 908579"/>
                <a:gd name="connsiteX26" fmla="*/ 908050 w 1094846"/>
                <a:gd name="connsiteY26" fmla="*/ 596900 h 908579"/>
                <a:gd name="connsiteX27" fmla="*/ 866775 w 1094846"/>
                <a:gd name="connsiteY27" fmla="*/ 650875 h 908579"/>
                <a:gd name="connsiteX28" fmla="*/ 819150 w 1094846"/>
                <a:gd name="connsiteY28" fmla="*/ 666750 h 908579"/>
                <a:gd name="connsiteX29" fmla="*/ 771525 w 1094846"/>
                <a:gd name="connsiteY29" fmla="*/ 698500 h 908579"/>
                <a:gd name="connsiteX30" fmla="*/ 762000 w 1094846"/>
                <a:gd name="connsiteY30" fmla="*/ 714375 h 908579"/>
                <a:gd name="connsiteX31" fmla="*/ 749300 w 1094846"/>
                <a:gd name="connsiteY31" fmla="*/ 774700 h 908579"/>
                <a:gd name="connsiteX32" fmla="*/ 660400 w 1094846"/>
                <a:gd name="connsiteY32" fmla="*/ 784225 h 908579"/>
                <a:gd name="connsiteX33" fmla="*/ 641350 w 1094846"/>
                <a:gd name="connsiteY33" fmla="*/ 765175 h 908579"/>
                <a:gd name="connsiteX34" fmla="*/ 603250 w 1094846"/>
                <a:gd name="connsiteY34" fmla="*/ 768350 h 908579"/>
                <a:gd name="connsiteX35" fmla="*/ 577850 w 1094846"/>
                <a:gd name="connsiteY35" fmla="*/ 730250 h 908579"/>
                <a:gd name="connsiteX36" fmla="*/ 530225 w 1094846"/>
                <a:gd name="connsiteY36" fmla="*/ 720725 h 908579"/>
                <a:gd name="connsiteX37" fmla="*/ 517525 w 1094846"/>
                <a:gd name="connsiteY37" fmla="*/ 727075 h 908579"/>
                <a:gd name="connsiteX38" fmla="*/ 539750 w 1094846"/>
                <a:gd name="connsiteY38" fmla="*/ 806450 h 908579"/>
                <a:gd name="connsiteX39" fmla="*/ 530225 w 1094846"/>
                <a:gd name="connsiteY39" fmla="*/ 828675 h 908579"/>
                <a:gd name="connsiteX40" fmla="*/ 495300 w 1094846"/>
                <a:gd name="connsiteY40" fmla="*/ 828675 h 908579"/>
                <a:gd name="connsiteX41" fmla="*/ 469900 w 1094846"/>
                <a:gd name="connsiteY41" fmla="*/ 809625 h 908579"/>
                <a:gd name="connsiteX42" fmla="*/ 361950 w 1094846"/>
                <a:gd name="connsiteY42" fmla="*/ 860425 h 908579"/>
                <a:gd name="connsiteX43" fmla="*/ 320675 w 1094846"/>
                <a:gd name="connsiteY43" fmla="*/ 863600 h 908579"/>
                <a:gd name="connsiteX44" fmla="*/ 273050 w 1094846"/>
                <a:gd name="connsiteY44" fmla="*/ 892175 h 908579"/>
                <a:gd name="connsiteX45" fmla="*/ 241300 w 1094846"/>
                <a:gd name="connsiteY45" fmla="*/ 866775 h 908579"/>
                <a:gd name="connsiteX46" fmla="*/ 212725 w 1094846"/>
                <a:gd name="connsiteY46" fmla="*/ 873125 h 908579"/>
                <a:gd name="connsiteX47" fmla="*/ 193675 w 1094846"/>
                <a:gd name="connsiteY47" fmla="*/ 885825 h 908579"/>
                <a:gd name="connsiteX48" fmla="*/ 174625 w 1094846"/>
                <a:gd name="connsiteY48" fmla="*/ 882650 h 908579"/>
                <a:gd name="connsiteX49" fmla="*/ 158750 w 1094846"/>
                <a:gd name="connsiteY49" fmla="*/ 904875 h 908579"/>
                <a:gd name="connsiteX50" fmla="*/ 85725 w 1094846"/>
                <a:gd name="connsiteY50" fmla="*/ 904875 h 908579"/>
                <a:gd name="connsiteX51" fmla="*/ 57150 w 1094846"/>
                <a:gd name="connsiteY51" fmla="*/ 892175 h 908579"/>
                <a:gd name="connsiteX52" fmla="*/ 41275 w 1094846"/>
                <a:gd name="connsiteY52" fmla="*/ 841375 h 908579"/>
                <a:gd name="connsiteX53" fmla="*/ 82550 w 1094846"/>
                <a:gd name="connsiteY53" fmla="*/ 812800 h 908579"/>
                <a:gd name="connsiteX54" fmla="*/ 73025 w 1094846"/>
                <a:gd name="connsiteY54" fmla="*/ 733425 h 908579"/>
                <a:gd name="connsiteX55" fmla="*/ 66675 w 1094846"/>
                <a:gd name="connsiteY55" fmla="*/ 695325 h 908579"/>
                <a:gd name="connsiteX56" fmla="*/ 85725 w 1094846"/>
                <a:gd name="connsiteY56" fmla="*/ 676275 h 908579"/>
                <a:gd name="connsiteX57" fmla="*/ 66675 w 1094846"/>
                <a:gd name="connsiteY57" fmla="*/ 625475 h 908579"/>
                <a:gd name="connsiteX58" fmla="*/ 92075 w 1094846"/>
                <a:gd name="connsiteY58" fmla="*/ 596900 h 908579"/>
                <a:gd name="connsiteX59" fmla="*/ 82550 w 1094846"/>
                <a:gd name="connsiteY59" fmla="*/ 561975 h 908579"/>
                <a:gd name="connsiteX60" fmla="*/ 19050 w 1094846"/>
                <a:gd name="connsiteY60" fmla="*/ 536575 h 908579"/>
                <a:gd name="connsiteX61" fmla="*/ 12700 w 1094846"/>
                <a:gd name="connsiteY61" fmla="*/ 511175 h 908579"/>
                <a:gd name="connsiteX62" fmla="*/ 95250 w 1094846"/>
                <a:gd name="connsiteY62" fmla="*/ 504825 h 908579"/>
                <a:gd name="connsiteX63" fmla="*/ 123825 w 1094846"/>
                <a:gd name="connsiteY63" fmla="*/ 447675 h 908579"/>
                <a:gd name="connsiteX64" fmla="*/ 98425 w 1094846"/>
                <a:gd name="connsiteY64" fmla="*/ 374650 h 90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94846" h="908579">
                  <a:moveTo>
                    <a:pt x="98425" y="374650"/>
                  </a:moveTo>
                  <a:cubicBezTo>
                    <a:pt x="94192" y="345546"/>
                    <a:pt x="91017" y="293687"/>
                    <a:pt x="98425" y="273050"/>
                  </a:cubicBezTo>
                  <a:cubicBezTo>
                    <a:pt x="105833" y="252413"/>
                    <a:pt x="133879" y="267229"/>
                    <a:pt x="142875" y="250825"/>
                  </a:cubicBezTo>
                  <a:cubicBezTo>
                    <a:pt x="151871" y="234421"/>
                    <a:pt x="144992" y="189971"/>
                    <a:pt x="152400" y="174625"/>
                  </a:cubicBezTo>
                  <a:cubicBezTo>
                    <a:pt x="159808" y="159279"/>
                    <a:pt x="174096" y="165629"/>
                    <a:pt x="187325" y="158750"/>
                  </a:cubicBezTo>
                  <a:cubicBezTo>
                    <a:pt x="200554" y="151871"/>
                    <a:pt x="204258" y="138112"/>
                    <a:pt x="231775" y="133350"/>
                  </a:cubicBezTo>
                  <a:cubicBezTo>
                    <a:pt x="259292" y="128588"/>
                    <a:pt x="322792" y="128058"/>
                    <a:pt x="352425" y="130175"/>
                  </a:cubicBezTo>
                  <a:cubicBezTo>
                    <a:pt x="382058" y="132292"/>
                    <a:pt x="393171" y="142346"/>
                    <a:pt x="409575" y="146050"/>
                  </a:cubicBezTo>
                  <a:cubicBezTo>
                    <a:pt x="425979" y="149754"/>
                    <a:pt x="437621" y="152400"/>
                    <a:pt x="450850" y="152400"/>
                  </a:cubicBezTo>
                  <a:cubicBezTo>
                    <a:pt x="464079" y="152400"/>
                    <a:pt x="480483" y="143933"/>
                    <a:pt x="488950" y="146050"/>
                  </a:cubicBezTo>
                  <a:cubicBezTo>
                    <a:pt x="497417" y="148167"/>
                    <a:pt x="490008" y="165100"/>
                    <a:pt x="501650" y="165100"/>
                  </a:cubicBezTo>
                  <a:cubicBezTo>
                    <a:pt x="513292" y="165100"/>
                    <a:pt x="538163" y="158750"/>
                    <a:pt x="558800" y="146050"/>
                  </a:cubicBezTo>
                  <a:cubicBezTo>
                    <a:pt x="579437" y="133350"/>
                    <a:pt x="609600" y="98425"/>
                    <a:pt x="625475" y="88900"/>
                  </a:cubicBezTo>
                  <a:cubicBezTo>
                    <a:pt x="641350" y="79375"/>
                    <a:pt x="646113" y="93663"/>
                    <a:pt x="654050" y="88900"/>
                  </a:cubicBezTo>
                  <a:cubicBezTo>
                    <a:pt x="661988" y="84138"/>
                    <a:pt x="661988" y="71437"/>
                    <a:pt x="673100" y="60325"/>
                  </a:cubicBezTo>
                  <a:cubicBezTo>
                    <a:pt x="684212" y="49213"/>
                    <a:pt x="703263" y="31750"/>
                    <a:pt x="720725" y="22225"/>
                  </a:cubicBezTo>
                  <a:cubicBezTo>
                    <a:pt x="738188" y="12700"/>
                    <a:pt x="757238" y="6350"/>
                    <a:pt x="777875" y="3175"/>
                  </a:cubicBezTo>
                  <a:cubicBezTo>
                    <a:pt x="798513" y="0"/>
                    <a:pt x="828146" y="1058"/>
                    <a:pt x="844550" y="3175"/>
                  </a:cubicBezTo>
                  <a:cubicBezTo>
                    <a:pt x="860954" y="5292"/>
                    <a:pt x="871538" y="3704"/>
                    <a:pt x="876300" y="15875"/>
                  </a:cubicBezTo>
                  <a:cubicBezTo>
                    <a:pt x="881062" y="28046"/>
                    <a:pt x="867833" y="66675"/>
                    <a:pt x="873125" y="76200"/>
                  </a:cubicBezTo>
                  <a:cubicBezTo>
                    <a:pt x="878417" y="85725"/>
                    <a:pt x="892175" y="39158"/>
                    <a:pt x="908050" y="73025"/>
                  </a:cubicBezTo>
                  <a:cubicBezTo>
                    <a:pt x="923925" y="106892"/>
                    <a:pt x="939271" y="218546"/>
                    <a:pt x="968375" y="279400"/>
                  </a:cubicBezTo>
                  <a:cubicBezTo>
                    <a:pt x="997479" y="340254"/>
                    <a:pt x="1070504" y="400050"/>
                    <a:pt x="1082675" y="438150"/>
                  </a:cubicBezTo>
                  <a:cubicBezTo>
                    <a:pt x="1094846" y="476250"/>
                    <a:pt x="1054629" y="491067"/>
                    <a:pt x="1041400" y="508000"/>
                  </a:cubicBezTo>
                  <a:cubicBezTo>
                    <a:pt x="1028171" y="524933"/>
                    <a:pt x="1010708" y="525992"/>
                    <a:pt x="1003300" y="539750"/>
                  </a:cubicBezTo>
                  <a:cubicBezTo>
                    <a:pt x="995892" y="553508"/>
                    <a:pt x="1012825" y="581025"/>
                    <a:pt x="996950" y="590550"/>
                  </a:cubicBezTo>
                  <a:cubicBezTo>
                    <a:pt x="981075" y="600075"/>
                    <a:pt x="929746" y="586846"/>
                    <a:pt x="908050" y="596900"/>
                  </a:cubicBezTo>
                  <a:cubicBezTo>
                    <a:pt x="886354" y="606954"/>
                    <a:pt x="881591" y="639233"/>
                    <a:pt x="866775" y="650875"/>
                  </a:cubicBezTo>
                  <a:cubicBezTo>
                    <a:pt x="851959" y="662517"/>
                    <a:pt x="835025" y="658813"/>
                    <a:pt x="819150" y="666750"/>
                  </a:cubicBezTo>
                  <a:cubicBezTo>
                    <a:pt x="803275" y="674687"/>
                    <a:pt x="781050" y="690563"/>
                    <a:pt x="771525" y="698500"/>
                  </a:cubicBezTo>
                  <a:cubicBezTo>
                    <a:pt x="762000" y="706437"/>
                    <a:pt x="765704" y="701675"/>
                    <a:pt x="762000" y="714375"/>
                  </a:cubicBezTo>
                  <a:cubicBezTo>
                    <a:pt x="758296" y="727075"/>
                    <a:pt x="766233" y="763058"/>
                    <a:pt x="749300" y="774700"/>
                  </a:cubicBezTo>
                  <a:cubicBezTo>
                    <a:pt x="732367" y="786342"/>
                    <a:pt x="678392" y="785813"/>
                    <a:pt x="660400" y="784225"/>
                  </a:cubicBezTo>
                  <a:cubicBezTo>
                    <a:pt x="642408" y="782638"/>
                    <a:pt x="650875" y="767821"/>
                    <a:pt x="641350" y="765175"/>
                  </a:cubicBezTo>
                  <a:cubicBezTo>
                    <a:pt x="631825" y="762529"/>
                    <a:pt x="613833" y="774171"/>
                    <a:pt x="603250" y="768350"/>
                  </a:cubicBezTo>
                  <a:cubicBezTo>
                    <a:pt x="592667" y="762529"/>
                    <a:pt x="590021" y="738187"/>
                    <a:pt x="577850" y="730250"/>
                  </a:cubicBezTo>
                  <a:cubicBezTo>
                    <a:pt x="565679" y="722313"/>
                    <a:pt x="540279" y="721254"/>
                    <a:pt x="530225" y="720725"/>
                  </a:cubicBezTo>
                  <a:cubicBezTo>
                    <a:pt x="520171" y="720196"/>
                    <a:pt x="515938" y="712788"/>
                    <a:pt x="517525" y="727075"/>
                  </a:cubicBezTo>
                  <a:cubicBezTo>
                    <a:pt x="519112" y="741362"/>
                    <a:pt x="537633" y="789517"/>
                    <a:pt x="539750" y="806450"/>
                  </a:cubicBezTo>
                  <a:cubicBezTo>
                    <a:pt x="541867" y="823383"/>
                    <a:pt x="537633" y="824971"/>
                    <a:pt x="530225" y="828675"/>
                  </a:cubicBezTo>
                  <a:cubicBezTo>
                    <a:pt x="522817" y="832379"/>
                    <a:pt x="505354" y="831850"/>
                    <a:pt x="495300" y="828675"/>
                  </a:cubicBezTo>
                  <a:cubicBezTo>
                    <a:pt x="485246" y="825500"/>
                    <a:pt x="492125" y="804333"/>
                    <a:pt x="469900" y="809625"/>
                  </a:cubicBezTo>
                  <a:cubicBezTo>
                    <a:pt x="447675" y="814917"/>
                    <a:pt x="386821" y="851429"/>
                    <a:pt x="361950" y="860425"/>
                  </a:cubicBezTo>
                  <a:cubicBezTo>
                    <a:pt x="337079" y="869421"/>
                    <a:pt x="335492" y="858308"/>
                    <a:pt x="320675" y="863600"/>
                  </a:cubicBezTo>
                  <a:cubicBezTo>
                    <a:pt x="305858" y="868892"/>
                    <a:pt x="286279" y="891646"/>
                    <a:pt x="273050" y="892175"/>
                  </a:cubicBezTo>
                  <a:cubicBezTo>
                    <a:pt x="259821" y="892704"/>
                    <a:pt x="251354" y="869950"/>
                    <a:pt x="241300" y="866775"/>
                  </a:cubicBezTo>
                  <a:cubicBezTo>
                    <a:pt x="231246" y="863600"/>
                    <a:pt x="220663" y="869950"/>
                    <a:pt x="212725" y="873125"/>
                  </a:cubicBezTo>
                  <a:cubicBezTo>
                    <a:pt x="204787" y="876300"/>
                    <a:pt x="200025" y="884238"/>
                    <a:pt x="193675" y="885825"/>
                  </a:cubicBezTo>
                  <a:cubicBezTo>
                    <a:pt x="187325" y="887413"/>
                    <a:pt x="180446" y="879475"/>
                    <a:pt x="174625" y="882650"/>
                  </a:cubicBezTo>
                  <a:cubicBezTo>
                    <a:pt x="168804" y="885825"/>
                    <a:pt x="173567" y="901171"/>
                    <a:pt x="158750" y="904875"/>
                  </a:cubicBezTo>
                  <a:cubicBezTo>
                    <a:pt x="143933" y="908579"/>
                    <a:pt x="102658" y="906992"/>
                    <a:pt x="85725" y="904875"/>
                  </a:cubicBezTo>
                  <a:cubicBezTo>
                    <a:pt x="68792" y="902758"/>
                    <a:pt x="64558" y="902758"/>
                    <a:pt x="57150" y="892175"/>
                  </a:cubicBezTo>
                  <a:cubicBezTo>
                    <a:pt x="49742" y="881592"/>
                    <a:pt x="37042" y="854604"/>
                    <a:pt x="41275" y="841375"/>
                  </a:cubicBezTo>
                  <a:cubicBezTo>
                    <a:pt x="45508" y="828146"/>
                    <a:pt x="77258" y="830792"/>
                    <a:pt x="82550" y="812800"/>
                  </a:cubicBezTo>
                  <a:cubicBezTo>
                    <a:pt x="87842" y="794808"/>
                    <a:pt x="75671" y="753004"/>
                    <a:pt x="73025" y="733425"/>
                  </a:cubicBezTo>
                  <a:cubicBezTo>
                    <a:pt x="70379" y="713846"/>
                    <a:pt x="64558" y="704850"/>
                    <a:pt x="66675" y="695325"/>
                  </a:cubicBezTo>
                  <a:cubicBezTo>
                    <a:pt x="68792" y="685800"/>
                    <a:pt x="85725" y="687917"/>
                    <a:pt x="85725" y="676275"/>
                  </a:cubicBezTo>
                  <a:cubicBezTo>
                    <a:pt x="85725" y="664633"/>
                    <a:pt x="65617" y="638704"/>
                    <a:pt x="66675" y="625475"/>
                  </a:cubicBezTo>
                  <a:cubicBezTo>
                    <a:pt x="67733" y="612246"/>
                    <a:pt x="89429" y="607483"/>
                    <a:pt x="92075" y="596900"/>
                  </a:cubicBezTo>
                  <a:cubicBezTo>
                    <a:pt x="94721" y="586317"/>
                    <a:pt x="94721" y="572029"/>
                    <a:pt x="82550" y="561975"/>
                  </a:cubicBezTo>
                  <a:cubicBezTo>
                    <a:pt x="70379" y="551921"/>
                    <a:pt x="30692" y="545042"/>
                    <a:pt x="19050" y="536575"/>
                  </a:cubicBezTo>
                  <a:cubicBezTo>
                    <a:pt x="7408" y="528108"/>
                    <a:pt x="0" y="516467"/>
                    <a:pt x="12700" y="511175"/>
                  </a:cubicBezTo>
                  <a:cubicBezTo>
                    <a:pt x="25400" y="505883"/>
                    <a:pt x="76729" y="515408"/>
                    <a:pt x="95250" y="504825"/>
                  </a:cubicBezTo>
                  <a:cubicBezTo>
                    <a:pt x="113771" y="494242"/>
                    <a:pt x="119063" y="463550"/>
                    <a:pt x="123825" y="447675"/>
                  </a:cubicBezTo>
                  <a:cubicBezTo>
                    <a:pt x="128587" y="431800"/>
                    <a:pt x="102658" y="403754"/>
                    <a:pt x="98425" y="37465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2256330" y="2009374"/>
              <a:ext cx="1124607" cy="1246942"/>
            </a:xfrm>
            <a:custGeom>
              <a:avLst/>
              <a:gdLst>
                <a:gd name="connsiteX0" fmla="*/ 350837 w 1104370"/>
                <a:gd name="connsiteY0" fmla="*/ 10583 h 1151996"/>
                <a:gd name="connsiteX1" fmla="*/ 430212 w 1104370"/>
                <a:gd name="connsiteY1" fmla="*/ 20108 h 1151996"/>
                <a:gd name="connsiteX2" fmla="*/ 458787 w 1104370"/>
                <a:gd name="connsiteY2" fmla="*/ 16933 h 1151996"/>
                <a:gd name="connsiteX3" fmla="*/ 484187 w 1104370"/>
                <a:gd name="connsiteY3" fmla="*/ 61383 h 1151996"/>
                <a:gd name="connsiteX4" fmla="*/ 554037 w 1104370"/>
                <a:gd name="connsiteY4" fmla="*/ 51858 h 1151996"/>
                <a:gd name="connsiteX5" fmla="*/ 569912 w 1104370"/>
                <a:gd name="connsiteY5" fmla="*/ 102658 h 1151996"/>
                <a:gd name="connsiteX6" fmla="*/ 630237 w 1104370"/>
                <a:gd name="connsiteY6" fmla="*/ 109008 h 1151996"/>
                <a:gd name="connsiteX7" fmla="*/ 665162 w 1104370"/>
                <a:gd name="connsiteY7" fmla="*/ 153458 h 1151996"/>
                <a:gd name="connsiteX8" fmla="*/ 696912 w 1104370"/>
                <a:gd name="connsiteY8" fmla="*/ 156633 h 1151996"/>
                <a:gd name="connsiteX9" fmla="*/ 788987 w 1104370"/>
                <a:gd name="connsiteY9" fmla="*/ 274108 h 1151996"/>
                <a:gd name="connsiteX10" fmla="*/ 773112 w 1104370"/>
                <a:gd name="connsiteY10" fmla="*/ 318558 h 1151996"/>
                <a:gd name="connsiteX11" fmla="*/ 842962 w 1104370"/>
                <a:gd name="connsiteY11" fmla="*/ 363008 h 1151996"/>
                <a:gd name="connsiteX12" fmla="*/ 877887 w 1104370"/>
                <a:gd name="connsiteY12" fmla="*/ 404283 h 1151996"/>
                <a:gd name="connsiteX13" fmla="*/ 887412 w 1104370"/>
                <a:gd name="connsiteY13" fmla="*/ 442383 h 1151996"/>
                <a:gd name="connsiteX14" fmla="*/ 938212 w 1104370"/>
                <a:gd name="connsiteY14" fmla="*/ 470958 h 1151996"/>
                <a:gd name="connsiteX15" fmla="*/ 896937 w 1104370"/>
                <a:gd name="connsiteY15" fmla="*/ 505883 h 1151996"/>
                <a:gd name="connsiteX16" fmla="*/ 881062 w 1104370"/>
                <a:gd name="connsiteY16" fmla="*/ 563033 h 1151996"/>
                <a:gd name="connsiteX17" fmla="*/ 836612 w 1104370"/>
                <a:gd name="connsiteY17" fmla="*/ 566208 h 1151996"/>
                <a:gd name="connsiteX18" fmla="*/ 871537 w 1104370"/>
                <a:gd name="connsiteY18" fmla="*/ 632883 h 1151996"/>
                <a:gd name="connsiteX19" fmla="*/ 922337 w 1104370"/>
                <a:gd name="connsiteY19" fmla="*/ 674158 h 1151996"/>
                <a:gd name="connsiteX20" fmla="*/ 950912 w 1104370"/>
                <a:gd name="connsiteY20" fmla="*/ 740833 h 1151996"/>
                <a:gd name="connsiteX21" fmla="*/ 969962 w 1104370"/>
                <a:gd name="connsiteY21" fmla="*/ 763058 h 1151996"/>
                <a:gd name="connsiteX22" fmla="*/ 1004887 w 1104370"/>
                <a:gd name="connsiteY22" fmla="*/ 750358 h 1151996"/>
                <a:gd name="connsiteX23" fmla="*/ 1090612 w 1104370"/>
                <a:gd name="connsiteY23" fmla="*/ 756708 h 1151996"/>
                <a:gd name="connsiteX24" fmla="*/ 1087437 w 1104370"/>
                <a:gd name="connsiteY24" fmla="*/ 785283 h 1151996"/>
                <a:gd name="connsiteX25" fmla="*/ 1049337 w 1104370"/>
                <a:gd name="connsiteY25" fmla="*/ 817033 h 1151996"/>
                <a:gd name="connsiteX26" fmla="*/ 1065212 w 1104370"/>
                <a:gd name="connsiteY26" fmla="*/ 842433 h 1151996"/>
                <a:gd name="connsiteX27" fmla="*/ 1008062 w 1104370"/>
                <a:gd name="connsiteY27" fmla="*/ 861483 h 1151996"/>
                <a:gd name="connsiteX28" fmla="*/ 960437 w 1104370"/>
                <a:gd name="connsiteY28" fmla="*/ 874183 h 1151996"/>
                <a:gd name="connsiteX29" fmla="*/ 896937 w 1104370"/>
                <a:gd name="connsiteY29" fmla="*/ 918633 h 1151996"/>
                <a:gd name="connsiteX30" fmla="*/ 865187 w 1104370"/>
                <a:gd name="connsiteY30" fmla="*/ 893233 h 1151996"/>
                <a:gd name="connsiteX31" fmla="*/ 782637 w 1104370"/>
                <a:gd name="connsiteY31" fmla="*/ 896408 h 1151996"/>
                <a:gd name="connsiteX32" fmla="*/ 741362 w 1104370"/>
                <a:gd name="connsiteY32" fmla="*/ 877358 h 1151996"/>
                <a:gd name="connsiteX33" fmla="*/ 677862 w 1104370"/>
                <a:gd name="connsiteY33" fmla="*/ 877358 h 1151996"/>
                <a:gd name="connsiteX34" fmla="*/ 617537 w 1104370"/>
                <a:gd name="connsiteY34" fmla="*/ 877358 h 1151996"/>
                <a:gd name="connsiteX35" fmla="*/ 588962 w 1104370"/>
                <a:gd name="connsiteY35" fmla="*/ 899583 h 1151996"/>
                <a:gd name="connsiteX36" fmla="*/ 547687 w 1104370"/>
                <a:gd name="connsiteY36" fmla="*/ 915458 h 1151996"/>
                <a:gd name="connsiteX37" fmla="*/ 538162 w 1104370"/>
                <a:gd name="connsiteY37" fmla="*/ 994833 h 1151996"/>
                <a:gd name="connsiteX38" fmla="*/ 503237 w 1104370"/>
                <a:gd name="connsiteY38" fmla="*/ 1007533 h 1151996"/>
                <a:gd name="connsiteX39" fmla="*/ 496887 w 1104370"/>
                <a:gd name="connsiteY39" fmla="*/ 1115483 h 1151996"/>
                <a:gd name="connsiteX40" fmla="*/ 474662 w 1104370"/>
                <a:gd name="connsiteY40" fmla="*/ 1140883 h 1151996"/>
                <a:gd name="connsiteX41" fmla="*/ 442912 w 1104370"/>
                <a:gd name="connsiteY41" fmla="*/ 1150408 h 1151996"/>
                <a:gd name="connsiteX42" fmla="*/ 436562 w 1104370"/>
                <a:gd name="connsiteY42" fmla="*/ 1131358 h 1151996"/>
                <a:gd name="connsiteX43" fmla="*/ 373062 w 1104370"/>
                <a:gd name="connsiteY43" fmla="*/ 1109133 h 1151996"/>
                <a:gd name="connsiteX44" fmla="*/ 350837 w 1104370"/>
                <a:gd name="connsiteY44" fmla="*/ 1064683 h 1151996"/>
                <a:gd name="connsiteX45" fmla="*/ 376237 w 1104370"/>
                <a:gd name="connsiteY45" fmla="*/ 1042458 h 1151996"/>
                <a:gd name="connsiteX46" fmla="*/ 303212 w 1104370"/>
                <a:gd name="connsiteY46" fmla="*/ 1001183 h 1151996"/>
                <a:gd name="connsiteX47" fmla="*/ 239712 w 1104370"/>
                <a:gd name="connsiteY47" fmla="*/ 1017058 h 1151996"/>
                <a:gd name="connsiteX48" fmla="*/ 198437 w 1104370"/>
                <a:gd name="connsiteY48" fmla="*/ 1013883 h 1151996"/>
                <a:gd name="connsiteX49" fmla="*/ 163512 w 1104370"/>
                <a:gd name="connsiteY49" fmla="*/ 1001183 h 1151996"/>
                <a:gd name="connsiteX50" fmla="*/ 131762 w 1104370"/>
                <a:gd name="connsiteY50" fmla="*/ 1017058 h 1151996"/>
                <a:gd name="connsiteX51" fmla="*/ 90487 w 1104370"/>
                <a:gd name="connsiteY51" fmla="*/ 988483 h 1151996"/>
                <a:gd name="connsiteX52" fmla="*/ 52387 w 1104370"/>
                <a:gd name="connsiteY52" fmla="*/ 972608 h 1151996"/>
                <a:gd name="connsiteX53" fmla="*/ 11112 w 1104370"/>
                <a:gd name="connsiteY53" fmla="*/ 985308 h 1151996"/>
                <a:gd name="connsiteX54" fmla="*/ 20637 w 1104370"/>
                <a:gd name="connsiteY54" fmla="*/ 934508 h 1151996"/>
                <a:gd name="connsiteX55" fmla="*/ 84137 w 1104370"/>
                <a:gd name="connsiteY55" fmla="*/ 909108 h 1151996"/>
                <a:gd name="connsiteX56" fmla="*/ 77787 w 1104370"/>
                <a:gd name="connsiteY56" fmla="*/ 855133 h 1151996"/>
                <a:gd name="connsiteX57" fmla="*/ 58737 w 1104370"/>
                <a:gd name="connsiteY57" fmla="*/ 823383 h 1151996"/>
                <a:gd name="connsiteX58" fmla="*/ 49212 w 1104370"/>
                <a:gd name="connsiteY58" fmla="*/ 791633 h 1151996"/>
                <a:gd name="connsiteX59" fmla="*/ 77787 w 1104370"/>
                <a:gd name="connsiteY59" fmla="*/ 766233 h 1151996"/>
                <a:gd name="connsiteX60" fmla="*/ 74612 w 1104370"/>
                <a:gd name="connsiteY60" fmla="*/ 718608 h 1151996"/>
                <a:gd name="connsiteX61" fmla="*/ 93662 w 1104370"/>
                <a:gd name="connsiteY61" fmla="*/ 696383 h 1151996"/>
                <a:gd name="connsiteX62" fmla="*/ 42862 w 1104370"/>
                <a:gd name="connsiteY62" fmla="*/ 664633 h 1151996"/>
                <a:gd name="connsiteX63" fmla="*/ 49212 w 1104370"/>
                <a:gd name="connsiteY63" fmla="*/ 613833 h 1151996"/>
                <a:gd name="connsiteX64" fmla="*/ 14287 w 1104370"/>
                <a:gd name="connsiteY64" fmla="*/ 588433 h 1151996"/>
                <a:gd name="connsiteX65" fmla="*/ 1587 w 1104370"/>
                <a:gd name="connsiteY65" fmla="*/ 502708 h 1151996"/>
                <a:gd name="connsiteX66" fmla="*/ 23812 w 1104370"/>
                <a:gd name="connsiteY66" fmla="*/ 439208 h 1151996"/>
                <a:gd name="connsiteX67" fmla="*/ 93662 w 1104370"/>
                <a:gd name="connsiteY67" fmla="*/ 404283 h 1151996"/>
                <a:gd name="connsiteX68" fmla="*/ 141287 w 1104370"/>
                <a:gd name="connsiteY68" fmla="*/ 407458 h 1151996"/>
                <a:gd name="connsiteX69" fmla="*/ 153987 w 1104370"/>
                <a:gd name="connsiteY69" fmla="*/ 448733 h 1151996"/>
                <a:gd name="connsiteX70" fmla="*/ 157162 w 1104370"/>
                <a:gd name="connsiteY70" fmla="*/ 461433 h 1151996"/>
                <a:gd name="connsiteX71" fmla="*/ 185737 w 1104370"/>
                <a:gd name="connsiteY71" fmla="*/ 474133 h 1151996"/>
                <a:gd name="connsiteX72" fmla="*/ 233362 w 1104370"/>
                <a:gd name="connsiteY72" fmla="*/ 448733 h 1151996"/>
                <a:gd name="connsiteX73" fmla="*/ 271462 w 1104370"/>
                <a:gd name="connsiteY73" fmla="*/ 442383 h 1151996"/>
                <a:gd name="connsiteX74" fmla="*/ 303212 w 1104370"/>
                <a:gd name="connsiteY74" fmla="*/ 372533 h 1151996"/>
                <a:gd name="connsiteX75" fmla="*/ 255587 w 1104370"/>
                <a:gd name="connsiteY75" fmla="*/ 328083 h 1151996"/>
                <a:gd name="connsiteX76" fmla="*/ 284162 w 1104370"/>
                <a:gd name="connsiteY76" fmla="*/ 280458 h 1151996"/>
                <a:gd name="connsiteX77" fmla="*/ 306387 w 1104370"/>
                <a:gd name="connsiteY77" fmla="*/ 270933 h 1151996"/>
                <a:gd name="connsiteX78" fmla="*/ 322262 w 1104370"/>
                <a:gd name="connsiteY78" fmla="*/ 236008 h 1151996"/>
                <a:gd name="connsiteX79" fmla="*/ 357187 w 1104370"/>
                <a:gd name="connsiteY79" fmla="*/ 207433 h 1151996"/>
                <a:gd name="connsiteX80" fmla="*/ 341312 w 1104370"/>
                <a:gd name="connsiteY80" fmla="*/ 185208 h 1151996"/>
                <a:gd name="connsiteX81" fmla="*/ 382587 w 1104370"/>
                <a:gd name="connsiteY81" fmla="*/ 156633 h 1151996"/>
                <a:gd name="connsiteX82" fmla="*/ 360362 w 1104370"/>
                <a:gd name="connsiteY82" fmla="*/ 118533 h 1151996"/>
                <a:gd name="connsiteX83" fmla="*/ 338137 w 1104370"/>
                <a:gd name="connsiteY83" fmla="*/ 83608 h 1151996"/>
                <a:gd name="connsiteX84" fmla="*/ 350837 w 1104370"/>
                <a:gd name="connsiteY84" fmla="*/ 10583 h 1151996"/>
                <a:gd name="connsiteX0" fmla="*/ 350837 w 1104370"/>
                <a:gd name="connsiteY0" fmla="*/ 10583 h 1151996"/>
                <a:gd name="connsiteX1" fmla="*/ 430212 w 1104370"/>
                <a:gd name="connsiteY1" fmla="*/ 20108 h 1151996"/>
                <a:gd name="connsiteX2" fmla="*/ 458787 w 1104370"/>
                <a:gd name="connsiteY2" fmla="*/ 16933 h 1151996"/>
                <a:gd name="connsiteX3" fmla="*/ 484187 w 1104370"/>
                <a:gd name="connsiteY3" fmla="*/ 61383 h 1151996"/>
                <a:gd name="connsiteX4" fmla="*/ 554037 w 1104370"/>
                <a:gd name="connsiteY4" fmla="*/ 51858 h 1151996"/>
                <a:gd name="connsiteX5" fmla="*/ 569912 w 1104370"/>
                <a:gd name="connsiteY5" fmla="*/ 102658 h 1151996"/>
                <a:gd name="connsiteX6" fmla="*/ 630237 w 1104370"/>
                <a:gd name="connsiteY6" fmla="*/ 109008 h 1151996"/>
                <a:gd name="connsiteX7" fmla="*/ 620737 w 1104370"/>
                <a:gd name="connsiteY7" fmla="*/ 155889 h 1151996"/>
                <a:gd name="connsiteX8" fmla="*/ 696912 w 1104370"/>
                <a:gd name="connsiteY8" fmla="*/ 156633 h 1151996"/>
                <a:gd name="connsiteX9" fmla="*/ 788987 w 1104370"/>
                <a:gd name="connsiteY9" fmla="*/ 274108 h 1151996"/>
                <a:gd name="connsiteX10" fmla="*/ 773112 w 1104370"/>
                <a:gd name="connsiteY10" fmla="*/ 318558 h 1151996"/>
                <a:gd name="connsiteX11" fmla="*/ 842962 w 1104370"/>
                <a:gd name="connsiteY11" fmla="*/ 363008 h 1151996"/>
                <a:gd name="connsiteX12" fmla="*/ 877887 w 1104370"/>
                <a:gd name="connsiteY12" fmla="*/ 404283 h 1151996"/>
                <a:gd name="connsiteX13" fmla="*/ 887412 w 1104370"/>
                <a:gd name="connsiteY13" fmla="*/ 442383 h 1151996"/>
                <a:gd name="connsiteX14" fmla="*/ 938212 w 1104370"/>
                <a:gd name="connsiteY14" fmla="*/ 470958 h 1151996"/>
                <a:gd name="connsiteX15" fmla="*/ 896937 w 1104370"/>
                <a:gd name="connsiteY15" fmla="*/ 505883 h 1151996"/>
                <a:gd name="connsiteX16" fmla="*/ 881062 w 1104370"/>
                <a:gd name="connsiteY16" fmla="*/ 563033 h 1151996"/>
                <a:gd name="connsiteX17" fmla="*/ 836612 w 1104370"/>
                <a:gd name="connsiteY17" fmla="*/ 566208 h 1151996"/>
                <a:gd name="connsiteX18" fmla="*/ 871537 w 1104370"/>
                <a:gd name="connsiteY18" fmla="*/ 632883 h 1151996"/>
                <a:gd name="connsiteX19" fmla="*/ 922337 w 1104370"/>
                <a:gd name="connsiteY19" fmla="*/ 674158 h 1151996"/>
                <a:gd name="connsiteX20" fmla="*/ 950912 w 1104370"/>
                <a:gd name="connsiteY20" fmla="*/ 740833 h 1151996"/>
                <a:gd name="connsiteX21" fmla="*/ 969962 w 1104370"/>
                <a:gd name="connsiteY21" fmla="*/ 763058 h 1151996"/>
                <a:gd name="connsiteX22" fmla="*/ 1004887 w 1104370"/>
                <a:gd name="connsiteY22" fmla="*/ 750358 h 1151996"/>
                <a:gd name="connsiteX23" fmla="*/ 1090612 w 1104370"/>
                <a:gd name="connsiteY23" fmla="*/ 756708 h 1151996"/>
                <a:gd name="connsiteX24" fmla="*/ 1087437 w 1104370"/>
                <a:gd name="connsiteY24" fmla="*/ 785283 h 1151996"/>
                <a:gd name="connsiteX25" fmla="*/ 1049337 w 1104370"/>
                <a:gd name="connsiteY25" fmla="*/ 817033 h 1151996"/>
                <a:gd name="connsiteX26" fmla="*/ 1065212 w 1104370"/>
                <a:gd name="connsiteY26" fmla="*/ 842433 h 1151996"/>
                <a:gd name="connsiteX27" fmla="*/ 1008062 w 1104370"/>
                <a:gd name="connsiteY27" fmla="*/ 861483 h 1151996"/>
                <a:gd name="connsiteX28" fmla="*/ 960437 w 1104370"/>
                <a:gd name="connsiteY28" fmla="*/ 874183 h 1151996"/>
                <a:gd name="connsiteX29" fmla="*/ 896937 w 1104370"/>
                <a:gd name="connsiteY29" fmla="*/ 918633 h 1151996"/>
                <a:gd name="connsiteX30" fmla="*/ 865187 w 1104370"/>
                <a:gd name="connsiteY30" fmla="*/ 893233 h 1151996"/>
                <a:gd name="connsiteX31" fmla="*/ 782637 w 1104370"/>
                <a:gd name="connsiteY31" fmla="*/ 896408 h 1151996"/>
                <a:gd name="connsiteX32" fmla="*/ 741362 w 1104370"/>
                <a:gd name="connsiteY32" fmla="*/ 877358 h 1151996"/>
                <a:gd name="connsiteX33" fmla="*/ 677862 w 1104370"/>
                <a:gd name="connsiteY33" fmla="*/ 877358 h 1151996"/>
                <a:gd name="connsiteX34" fmla="*/ 617537 w 1104370"/>
                <a:gd name="connsiteY34" fmla="*/ 877358 h 1151996"/>
                <a:gd name="connsiteX35" fmla="*/ 588962 w 1104370"/>
                <a:gd name="connsiteY35" fmla="*/ 899583 h 1151996"/>
                <a:gd name="connsiteX36" fmla="*/ 547687 w 1104370"/>
                <a:gd name="connsiteY36" fmla="*/ 915458 h 1151996"/>
                <a:gd name="connsiteX37" fmla="*/ 538162 w 1104370"/>
                <a:gd name="connsiteY37" fmla="*/ 994833 h 1151996"/>
                <a:gd name="connsiteX38" fmla="*/ 503237 w 1104370"/>
                <a:gd name="connsiteY38" fmla="*/ 1007533 h 1151996"/>
                <a:gd name="connsiteX39" fmla="*/ 496887 w 1104370"/>
                <a:gd name="connsiteY39" fmla="*/ 1115483 h 1151996"/>
                <a:gd name="connsiteX40" fmla="*/ 474662 w 1104370"/>
                <a:gd name="connsiteY40" fmla="*/ 1140883 h 1151996"/>
                <a:gd name="connsiteX41" fmla="*/ 442912 w 1104370"/>
                <a:gd name="connsiteY41" fmla="*/ 1150408 h 1151996"/>
                <a:gd name="connsiteX42" fmla="*/ 436562 w 1104370"/>
                <a:gd name="connsiteY42" fmla="*/ 1131358 h 1151996"/>
                <a:gd name="connsiteX43" fmla="*/ 373062 w 1104370"/>
                <a:gd name="connsiteY43" fmla="*/ 1109133 h 1151996"/>
                <a:gd name="connsiteX44" fmla="*/ 350837 w 1104370"/>
                <a:gd name="connsiteY44" fmla="*/ 1064683 h 1151996"/>
                <a:gd name="connsiteX45" fmla="*/ 376237 w 1104370"/>
                <a:gd name="connsiteY45" fmla="*/ 1042458 h 1151996"/>
                <a:gd name="connsiteX46" fmla="*/ 303212 w 1104370"/>
                <a:gd name="connsiteY46" fmla="*/ 1001183 h 1151996"/>
                <a:gd name="connsiteX47" fmla="*/ 239712 w 1104370"/>
                <a:gd name="connsiteY47" fmla="*/ 1017058 h 1151996"/>
                <a:gd name="connsiteX48" fmla="*/ 198437 w 1104370"/>
                <a:gd name="connsiteY48" fmla="*/ 1013883 h 1151996"/>
                <a:gd name="connsiteX49" fmla="*/ 163512 w 1104370"/>
                <a:gd name="connsiteY49" fmla="*/ 1001183 h 1151996"/>
                <a:gd name="connsiteX50" fmla="*/ 131762 w 1104370"/>
                <a:gd name="connsiteY50" fmla="*/ 1017058 h 1151996"/>
                <a:gd name="connsiteX51" fmla="*/ 90487 w 1104370"/>
                <a:gd name="connsiteY51" fmla="*/ 988483 h 1151996"/>
                <a:gd name="connsiteX52" fmla="*/ 52387 w 1104370"/>
                <a:gd name="connsiteY52" fmla="*/ 972608 h 1151996"/>
                <a:gd name="connsiteX53" fmla="*/ 11112 w 1104370"/>
                <a:gd name="connsiteY53" fmla="*/ 985308 h 1151996"/>
                <a:gd name="connsiteX54" fmla="*/ 20637 w 1104370"/>
                <a:gd name="connsiteY54" fmla="*/ 934508 h 1151996"/>
                <a:gd name="connsiteX55" fmla="*/ 84137 w 1104370"/>
                <a:gd name="connsiteY55" fmla="*/ 909108 h 1151996"/>
                <a:gd name="connsiteX56" fmla="*/ 77787 w 1104370"/>
                <a:gd name="connsiteY56" fmla="*/ 855133 h 1151996"/>
                <a:gd name="connsiteX57" fmla="*/ 58737 w 1104370"/>
                <a:gd name="connsiteY57" fmla="*/ 823383 h 1151996"/>
                <a:gd name="connsiteX58" fmla="*/ 49212 w 1104370"/>
                <a:gd name="connsiteY58" fmla="*/ 791633 h 1151996"/>
                <a:gd name="connsiteX59" fmla="*/ 77787 w 1104370"/>
                <a:gd name="connsiteY59" fmla="*/ 766233 h 1151996"/>
                <a:gd name="connsiteX60" fmla="*/ 74612 w 1104370"/>
                <a:gd name="connsiteY60" fmla="*/ 718608 h 1151996"/>
                <a:gd name="connsiteX61" fmla="*/ 93662 w 1104370"/>
                <a:gd name="connsiteY61" fmla="*/ 696383 h 1151996"/>
                <a:gd name="connsiteX62" fmla="*/ 42862 w 1104370"/>
                <a:gd name="connsiteY62" fmla="*/ 664633 h 1151996"/>
                <a:gd name="connsiteX63" fmla="*/ 49212 w 1104370"/>
                <a:gd name="connsiteY63" fmla="*/ 613833 h 1151996"/>
                <a:gd name="connsiteX64" fmla="*/ 14287 w 1104370"/>
                <a:gd name="connsiteY64" fmla="*/ 588433 h 1151996"/>
                <a:gd name="connsiteX65" fmla="*/ 1587 w 1104370"/>
                <a:gd name="connsiteY65" fmla="*/ 502708 h 1151996"/>
                <a:gd name="connsiteX66" fmla="*/ 23812 w 1104370"/>
                <a:gd name="connsiteY66" fmla="*/ 439208 h 1151996"/>
                <a:gd name="connsiteX67" fmla="*/ 93662 w 1104370"/>
                <a:gd name="connsiteY67" fmla="*/ 404283 h 1151996"/>
                <a:gd name="connsiteX68" fmla="*/ 141287 w 1104370"/>
                <a:gd name="connsiteY68" fmla="*/ 407458 h 1151996"/>
                <a:gd name="connsiteX69" fmla="*/ 153987 w 1104370"/>
                <a:gd name="connsiteY69" fmla="*/ 448733 h 1151996"/>
                <a:gd name="connsiteX70" fmla="*/ 157162 w 1104370"/>
                <a:gd name="connsiteY70" fmla="*/ 461433 h 1151996"/>
                <a:gd name="connsiteX71" fmla="*/ 185737 w 1104370"/>
                <a:gd name="connsiteY71" fmla="*/ 474133 h 1151996"/>
                <a:gd name="connsiteX72" fmla="*/ 233362 w 1104370"/>
                <a:gd name="connsiteY72" fmla="*/ 448733 h 1151996"/>
                <a:gd name="connsiteX73" fmla="*/ 271462 w 1104370"/>
                <a:gd name="connsiteY73" fmla="*/ 442383 h 1151996"/>
                <a:gd name="connsiteX74" fmla="*/ 303212 w 1104370"/>
                <a:gd name="connsiteY74" fmla="*/ 372533 h 1151996"/>
                <a:gd name="connsiteX75" fmla="*/ 255587 w 1104370"/>
                <a:gd name="connsiteY75" fmla="*/ 328083 h 1151996"/>
                <a:gd name="connsiteX76" fmla="*/ 284162 w 1104370"/>
                <a:gd name="connsiteY76" fmla="*/ 280458 h 1151996"/>
                <a:gd name="connsiteX77" fmla="*/ 306387 w 1104370"/>
                <a:gd name="connsiteY77" fmla="*/ 270933 h 1151996"/>
                <a:gd name="connsiteX78" fmla="*/ 322262 w 1104370"/>
                <a:gd name="connsiteY78" fmla="*/ 236008 h 1151996"/>
                <a:gd name="connsiteX79" fmla="*/ 357187 w 1104370"/>
                <a:gd name="connsiteY79" fmla="*/ 207433 h 1151996"/>
                <a:gd name="connsiteX80" fmla="*/ 341312 w 1104370"/>
                <a:gd name="connsiteY80" fmla="*/ 185208 h 1151996"/>
                <a:gd name="connsiteX81" fmla="*/ 382587 w 1104370"/>
                <a:gd name="connsiteY81" fmla="*/ 156633 h 1151996"/>
                <a:gd name="connsiteX82" fmla="*/ 360362 w 1104370"/>
                <a:gd name="connsiteY82" fmla="*/ 118533 h 1151996"/>
                <a:gd name="connsiteX83" fmla="*/ 338137 w 1104370"/>
                <a:gd name="connsiteY83" fmla="*/ 83608 h 1151996"/>
                <a:gd name="connsiteX84" fmla="*/ 350837 w 1104370"/>
                <a:gd name="connsiteY84" fmla="*/ 10583 h 1151996"/>
                <a:gd name="connsiteX0" fmla="*/ 350837 w 1104370"/>
                <a:gd name="connsiteY0" fmla="*/ 10583 h 1151996"/>
                <a:gd name="connsiteX1" fmla="*/ 430212 w 1104370"/>
                <a:gd name="connsiteY1" fmla="*/ 20108 h 1151996"/>
                <a:gd name="connsiteX2" fmla="*/ 458787 w 1104370"/>
                <a:gd name="connsiteY2" fmla="*/ 16933 h 1151996"/>
                <a:gd name="connsiteX3" fmla="*/ 484187 w 1104370"/>
                <a:gd name="connsiteY3" fmla="*/ 61383 h 1151996"/>
                <a:gd name="connsiteX4" fmla="*/ 554037 w 1104370"/>
                <a:gd name="connsiteY4" fmla="*/ 51858 h 1151996"/>
                <a:gd name="connsiteX5" fmla="*/ 569912 w 1104370"/>
                <a:gd name="connsiteY5" fmla="*/ 102658 h 1151996"/>
                <a:gd name="connsiteX6" fmla="*/ 630237 w 1104370"/>
                <a:gd name="connsiteY6" fmla="*/ 109008 h 1151996"/>
                <a:gd name="connsiteX7" fmla="*/ 620737 w 1104370"/>
                <a:gd name="connsiteY7" fmla="*/ 155889 h 1151996"/>
                <a:gd name="connsiteX8" fmla="*/ 696912 w 1104370"/>
                <a:gd name="connsiteY8" fmla="*/ 156633 h 1151996"/>
                <a:gd name="connsiteX9" fmla="*/ 788987 w 1104370"/>
                <a:gd name="connsiteY9" fmla="*/ 274108 h 1151996"/>
                <a:gd name="connsiteX10" fmla="*/ 773112 w 1104370"/>
                <a:gd name="connsiteY10" fmla="*/ 318558 h 1151996"/>
                <a:gd name="connsiteX11" fmla="*/ 842962 w 1104370"/>
                <a:gd name="connsiteY11" fmla="*/ 363008 h 1151996"/>
                <a:gd name="connsiteX12" fmla="*/ 877887 w 1104370"/>
                <a:gd name="connsiteY12" fmla="*/ 404283 h 1151996"/>
                <a:gd name="connsiteX13" fmla="*/ 887412 w 1104370"/>
                <a:gd name="connsiteY13" fmla="*/ 442383 h 1151996"/>
                <a:gd name="connsiteX14" fmla="*/ 938212 w 1104370"/>
                <a:gd name="connsiteY14" fmla="*/ 470958 h 1151996"/>
                <a:gd name="connsiteX15" fmla="*/ 896937 w 1104370"/>
                <a:gd name="connsiteY15" fmla="*/ 505883 h 1151996"/>
                <a:gd name="connsiteX16" fmla="*/ 881062 w 1104370"/>
                <a:gd name="connsiteY16" fmla="*/ 563033 h 1151996"/>
                <a:gd name="connsiteX17" fmla="*/ 836612 w 1104370"/>
                <a:gd name="connsiteY17" fmla="*/ 566208 h 1151996"/>
                <a:gd name="connsiteX18" fmla="*/ 871537 w 1104370"/>
                <a:gd name="connsiteY18" fmla="*/ 632883 h 1151996"/>
                <a:gd name="connsiteX19" fmla="*/ 922337 w 1104370"/>
                <a:gd name="connsiteY19" fmla="*/ 674158 h 1151996"/>
                <a:gd name="connsiteX20" fmla="*/ 950912 w 1104370"/>
                <a:gd name="connsiteY20" fmla="*/ 740833 h 1151996"/>
                <a:gd name="connsiteX21" fmla="*/ 969962 w 1104370"/>
                <a:gd name="connsiteY21" fmla="*/ 763058 h 1151996"/>
                <a:gd name="connsiteX22" fmla="*/ 1004887 w 1104370"/>
                <a:gd name="connsiteY22" fmla="*/ 750358 h 1151996"/>
                <a:gd name="connsiteX23" fmla="*/ 1090612 w 1104370"/>
                <a:gd name="connsiteY23" fmla="*/ 756708 h 1151996"/>
                <a:gd name="connsiteX24" fmla="*/ 1087437 w 1104370"/>
                <a:gd name="connsiteY24" fmla="*/ 785283 h 1151996"/>
                <a:gd name="connsiteX25" fmla="*/ 1049337 w 1104370"/>
                <a:gd name="connsiteY25" fmla="*/ 817033 h 1151996"/>
                <a:gd name="connsiteX26" fmla="*/ 1065212 w 1104370"/>
                <a:gd name="connsiteY26" fmla="*/ 842433 h 1151996"/>
                <a:gd name="connsiteX27" fmla="*/ 1008062 w 1104370"/>
                <a:gd name="connsiteY27" fmla="*/ 861483 h 1151996"/>
                <a:gd name="connsiteX28" fmla="*/ 960437 w 1104370"/>
                <a:gd name="connsiteY28" fmla="*/ 874183 h 1151996"/>
                <a:gd name="connsiteX29" fmla="*/ 896937 w 1104370"/>
                <a:gd name="connsiteY29" fmla="*/ 918633 h 1151996"/>
                <a:gd name="connsiteX30" fmla="*/ 865187 w 1104370"/>
                <a:gd name="connsiteY30" fmla="*/ 893233 h 1151996"/>
                <a:gd name="connsiteX31" fmla="*/ 782637 w 1104370"/>
                <a:gd name="connsiteY31" fmla="*/ 896408 h 1151996"/>
                <a:gd name="connsiteX32" fmla="*/ 741362 w 1104370"/>
                <a:gd name="connsiteY32" fmla="*/ 877358 h 1151996"/>
                <a:gd name="connsiteX33" fmla="*/ 677862 w 1104370"/>
                <a:gd name="connsiteY33" fmla="*/ 877358 h 1151996"/>
                <a:gd name="connsiteX34" fmla="*/ 617537 w 1104370"/>
                <a:gd name="connsiteY34" fmla="*/ 877358 h 1151996"/>
                <a:gd name="connsiteX35" fmla="*/ 588962 w 1104370"/>
                <a:gd name="connsiteY35" fmla="*/ 899583 h 1151996"/>
                <a:gd name="connsiteX36" fmla="*/ 547687 w 1104370"/>
                <a:gd name="connsiteY36" fmla="*/ 915458 h 1151996"/>
                <a:gd name="connsiteX37" fmla="*/ 538162 w 1104370"/>
                <a:gd name="connsiteY37" fmla="*/ 994833 h 1151996"/>
                <a:gd name="connsiteX38" fmla="*/ 503237 w 1104370"/>
                <a:gd name="connsiteY38" fmla="*/ 1007533 h 1151996"/>
                <a:gd name="connsiteX39" fmla="*/ 496887 w 1104370"/>
                <a:gd name="connsiteY39" fmla="*/ 1115483 h 1151996"/>
                <a:gd name="connsiteX40" fmla="*/ 474662 w 1104370"/>
                <a:gd name="connsiteY40" fmla="*/ 1140883 h 1151996"/>
                <a:gd name="connsiteX41" fmla="*/ 442912 w 1104370"/>
                <a:gd name="connsiteY41" fmla="*/ 1150408 h 1151996"/>
                <a:gd name="connsiteX42" fmla="*/ 436562 w 1104370"/>
                <a:gd name="connsiteY42" fmla="*/ 1131358 h 1151996"/>
                <a:gd name="connsiteX43" fmla="*/ 373062 w 1104370"/>
                <a:gd name="connsiteY43" fmla="*/ 1109133 h 1151996"/>
                <a:gd name="connsiteX44" fmla="*/ 350837 w 1104370"/>
                <a:gd name="connsiteY44" fmla="*/ 1064683 h 1151996"/>
                <a:gd name="connsiteX45" fmla="*/ 376237 w 1104370"/>
                <a:gd name="connsiteY45" fmla="*/ 1042458 h 1151996"/>
                <a:gd name="connsiteX46" fmla="*/ 303212 w 1104370"/>
                <a:gd name="connsiteY46" fmla="*/ 1001183 h 1151996"/>
                <a:gd name="connsiteX47" fmla="*/ 239712 w 1104370"/>
                <a:gd name="connsiteY47" fmla="*/ 1017058 h 1151996"/>
                <a:gd name="connsiteX48" fmla="*/ 198437 w 1104370"/>
                <a:gd name="connsiteY48" fmla="*/ 1013883 h 1151996"/>
                <a:gd name="connsiteX49" fmla="*/ 163512 w 1104370"/>
                <a:gd name="connsiteY49" fmla="*/ 1001183 h 1151996"/>
                <a:gd name="connsiteX50" fmla="*/ 131762 w 1104370"/>
                <a:gd name="connsiteY50" fmla="*/ 1017058 h 1151996"/>
                <a:gd name="connsiteX51" fmla="*/ 90487 w 1104370"/>
                <a:gd name="connsiteY51" fmla="*/ 988483 h 1151996"/>
                <a:gd name="connsiteX52" fmla="*/ 52387 w 1104370"/>
                <a:gd name="connsiteY52" fmla="*/ 972608 h 1151996"/>
                <a:gd name="connsiteX53" fmla="*/ 11112 w 1104370"/>
                <a:gd name="connsiteY53" fmla="*/ 985308 h 1151996"/>
                <a:gd name="connsiteX54" fmla="*/ 20637 w 1104370"/>
                <a:gd name="connsiteY54" fmla="*/ 934508 h 1151996"/>
                <a:gd name="connsiteX55" fmla="*/ 84137 w 1104370"/>
                <a:gd name="connsiteY55" fmla="*/ 909108 h 1151996"/>
                <a:gd name="connsiteX56" fmla="*/ 77787 w 1104370"/>
                <a:gd name="connsiteY56" fmla="*/ 855133 h 1151996"/>
                <a:gd name="connsiteX57" fmla="*/ 58737 w 1104370"/>
                <a:gd name="connsiteY57" fmla="*/ 823383 h 1151996"/>
                <a:gd name="connsiteX58" fmla="*/ 49212 w 1104370"/>
                <a:gd name="connsiteY58" fmla="*/ 791633 h 1151996"/>
                <a:gd name="connsiteX59" fmla="*/ 77787 w 1104370"/>
                <a:gd name="connsiteY59" fmla="*/ 766233 h 1151996"/>
                <a:gd name="connsiteX60" fmla="*/ 74612 w 1104370"/>
                <a:gd name="connsiteY60" fmla="*/ 718608 h 1151996"/>
                <a:gd name="connsiteX61" fmla="*/ 93662 w 1104370"/>
                <a:gd name="connsiteY61" fmla="*/ 696383 h 1151996"/>
                <a:gd name="connsiteX62" fmla="*/ 42862 w 1104370"/>
                <a:gd name="connsiteY62" fmla="*/ 664633 h 1151996"/>
                <a:gd name="connsiteX63" fmla="*/ 49212 w 1104370"/>
                <a:gd name="connsiteY63" fmla="*/ 613833 h 1151996"/>
                <a:gd name="connsiteX64" fmla="*/ 14287 w 1104370"/>
                <a:gd name="connsiteY64" fmla="*/ 588433 h 1151996"/>
                <a:gd name="connsiteX65" fmla="*/ 1587 w 1104370"/>
                <a:gd name="connsiteY65" fmla="*/ 502708 h 1151996"/>
                <a:gd name="connsiteX66" fmla="*/ 23812 w 1104370"/>
                <a:gd name="connsiteY66" fmla="*/ 439208 h 1151996"/>
                <a:gd name="connsiteX67" fmla="*/ 93662 w 1104370"/>
                <a:gd name="connsiteY67" fmla="*/ 404283 h 1151996"/>
                <a:gd name="connsiteX68" fmla="*/ 141287 w 1104370"/>
                <a:gd name="connsiteY68" fmla="*/ 407458 h 1151996"/>
                <a:gd name="connsiteX69" fmla="*/ 153987 w 1104370"/>
                <a:gd name="connsiteY69" fmla="*/ 448733 h 1151996"/>
                <a:gd name="connsiteX70" fmla="*/ 157162 w 1104370"/>
                <a:gd name="connsiteY70" fmla="*/ 461433 h 1151996"/>
                <a:gd name="connsiteX71" fmla="*/ 185737 w 1104370"/>
                <a:gd name="connsiteY71" fmla="*/ 474133 h 1151996"/>
                <a:gd name="connsiteX72" fmla="*/ 233362 w 1104370"/>
                <a:gd name="connsiteY72" fmla="*/ 448733 h 1151996"/>
                <a:gd name="connsiteX73" fmla="*/ 271462 w 1104370"/>
                <a:gd name="connsiteY73" fmla="*/ 442383 h 1151996"/>
                <a:gd name="connsiteX74" fmla="*/ 303212 w 1104370"/>
                <a:gd name="connsiteY74" fmla="*/ 372533 h 1151996"/>
                <a:gd name="connsiteX75" fmla="*/ 255587 w 1104370"/>
                <a:gd name="connsiteY75" fmla="*/ 328083 h 1151996"/>
                <a:gd name="connsiteX76" fmla="*/ 284162 w 1104370"/>
                <a:gd name="connsiteY76" fmla="*/ 280458 h 1151996"/>
                <a:gd name="connsiteX77" fmla="*/ 306387 w 1104370"/>
                <a:gd name="connsiteY77" fmla="*/ 270933 h 1151996"/>
                <a:gd name="connsiteX78" fmla="*/ 322262 w 1104370"/>
                <a:gd name="connsiteY78" fmla="*/ 236008 h 1151996"/>
                <a:gd name="connsiteX79" fmla="*/ 357187 w 1104370"/>
                <a:gd name="connsiteY79" fmla="*/ 207433 h 1151996"/>
                <a:gd name="connsiteX80" fmla="*/ 341312 w 1104370"/>
                <a:gd name="connsiteY80" fmla="*/ 185208 h 1151996"/>
                <a:gd name="connsiteX81" fmla="*/ 382587 w 1104370"/>
                <a:gd name="connsiteY81" fmla="*/ 156633 h 1151996"/>
                <a:gd name="connsiteX82" fmla="*/ 360362 w 1104370"/>
                <a:gd name="connsiteY82" fmla="*/ 118533 h 1151996"/>
                <a:gd name="connsiteX83" fmla="*/ 338137 w 1104370"/>
                <a:gd name="connsiteY83" fmla="*/ 83608 h 1151996"/>
                <a:gd name="connsiteX84" fmla="*/ 350837 w 1104370"/>
                <a:gd name="connsiteY84" fmla="*/ 10583 h 1151996"/>
                <a:gd name="connsiteX0" fmla="*/ 350837 w 1104370"/>
                <a:gd name="connsiteY0" fmla="*/ 10583 h 1151996"/>
                <a:gd name="connsiteX1" fmla="*/ 430212 w 1104370"/>
                <a:gd name="connsiteY1" fmla="*/ 20108 h 1151996"/>
                <a:gd name="connsiteX2" fmla="*/ 458787 w 1104370"/>
                <a:gd name="connsiteY2" fmla="*/ 16933 h 1151996"/>
                <a:gd name="connsiteX3" fmla="*/ 484187 w 1104370"/>
                <a:gd name="connsiteY3" fmla="*/ 61383 h 1151996"/>
                <a:gd name="connsiteX4" fmla="*/ 554037 w 1104370"/>
                <a:gd name="connsiteY4" fmla="*/ 51858 h 1151996"/>
                <a:gd name="connsiteX5" fmla="*/ 569912 w 1104370"/>
                <a:gd name="connsiteY5" fmla="*/ 102658 h 1151996"/>
                <a:gd name="connsiteX6" fmla="*/ 630237 w 1104370"/>
                <a:gd name="connsiteY6" fmla="*/ 109008 h 1151996"/>
                <a:gd name="connsiteX7" fmla="*/ 620737 w 1104370"/>
                <a:gd name="connsiteY7" fmla="*/ 155889 h 1151996"/>
                <a:gd name="connsiteX8" fmla="*/ 696912 w 1104370"/>
                <a:gd name="connsiteY8" fmla="*/ 156633 h 1151996"/>
                <a:gd name="connsiteX9" fmla="*/ 788987 w 1104370"/>
                <a:gd name="connsiteY9" fmla="*/ 274108 h 1151996"/>
                <a:gd name="connsiteX10" fmla="*/ 773112 w 1104370"/>
                <a:gd name="connsiteY10" fmla="*/ 318558 h 1151996"/>
                <a:gd name="connsiteX11" fmla="*/ 842962 w 1104370"/>
                <a:gd name="connsiteY11" fmla="*/ 363008 h 1151996"/>
                <a:gd name="connsiteX12" fmla="*/ 877887 w 1104370"/>
                <a:gd name="connsiteY12" fmla="*/ 404283 h 1151996"/>
                <a:gd name="connsiteX13" fmla="*/ 887412 w 1104370"/>
                <a:gd name="connsiteY13" fmla="*/ 442383 h 1151996"/>
                <a:gd name="connsiteX14" fmla="*/ 938212 w 1104370"/>
                <a:gd name="connsiteY14" fmla="*/ 470958 h 1151996"/>
                <a:gd name="connsiteX15" fmla="*/ 896937 w 1104370"/>
                <a:gd name="connsiteY15" fmla="*/ 505883 h 1151996"/>
                <a:gd name="connsiteX16" fmla="*/ 881062 w 1104370"/>
                <a:gd name="connsiteY16" fmla="*/ 563033 h 1151996"/>
                <a:gd name="connsiteX17" fmla="*/ 836612 w 1104370"/>
                <a:gd name="connsiteY17" fmla="*/ 566208 h 1151996"/>
                <a:gd name="connsiteX18" fmla="*/ 871537 w 1104370"/>
                <a:gd name="connsiteY18" fmla="*/ 632883 h 1151996"/>
                <a:gd name="connsiteX19" fmla="*/ 922337 w 1104370"/>
                <a:gd name="connsiteY19" fmla="*/ 674158 h 1151996"/>
                <a:gd name="connsiteX20" fmla="*/ 950912 w 1104370"/>
                <a:gd name="connsiteY20" fmla="*/ 740833 h 1151996"/>
                <a:gd name="connsiteX21" fmla="*/ 969962 w 1104370"/>
                <a:gd name="connsiteY21" fmla="*/ 763058 h 1151996"/>
                <a:gd name="connsiteX22" fmla="*/ 1004887 w 1104370"/>
                <a:gd name="connsiteY22" fmla="*/ 750358 h 1151996"/>
                <a:gd name="connsiteX23" fmla="*/ 1090612 w 1104370"/>
                <a:gd name="connsiteY23" fmla="*/ 756708 h 1151996"/>
                <a:gd name="connsiteX24" fmla="*/ 1087437 w 1104370"/>
                <a:gd name="connsiteY24" fmla="*/ 785283 h 1151996"/>
                <a:gd name="connsiteX25" fmla="*/ 1049337 w 1104370"/>
                <a:gd name="connsiteY25" fmla="*/ 817033 h 1151996"/>
                <a:gd name="connsiteX26" fmla="*/ 1065212 w 1104370"/>
                <a:gd name="connsiteY26" fmla="*/ 842433 h 1151996"/>
                <a:gd name="connsiteX27" fmla="*/ 1008062 w 1104370"/>
                <a:gd name="connsiteY27" fmla="*/ 861483 h 1151996"/>
                <a:gd name="connsiteX28" fmla="*/ 960437 w 1104370"/>
                <a:gd name="connsiteY28" fmla="*/ 874183 h 1151996"/>
                <a:gd name="connsiteX29" fmla="*/ 896937 w 1104370"/>
                <a:gd name="connsiteY29" fmla="*/ 918633 h 1151996"/>
                <a:gd name="connsiteX30" fmla="*/ 865187 w 1104370"/>
                <a:gd name="connsiteY30" fmla="*/ 893233 h 1151996"/>
                <a:gd name="connsiteX31" fmla="*/ 782637 w 1104370"/>
                <a:gd name="connsiteY31" fmla="*/ 896408 h 1151996"/>
                <a:gd name="connsiteX32" fmla="*/ 741362 w 1104370"/>
                <a:gd name="connsiteY32" fmla="*/ 877358 h 1151996"/>
                <a:gd name="connsiteX33" fmla="*/ 677862 w 1104370"/>
                <a:gd name="connsiteY33" fmla="*/ 877358 h 1151996"/>
                <a:gd name="connsiteX34" fmla="*/ 617537 w 1104370"/>
                <a:gd name="connsiteY34" fmla="*/ 877358 h 1151996"/>
                <a:gd name="connsiteX35" fmla="*/ 588962 w 1104370"/>
                <a:gd name="connsiteY35" fmla="*/ 899583 h 1151996"/>
                <a:gd name="connsiteX36" fmla="*/ 547687 w 1104370"/>
                <a:gd name="connsiteY36" fmla="*/ 915458 h 1151996"/>
                <a:gd name="connsiteX37" fmla="*/ 538162 w 1104370"/>
                <a:gd name="connsiteY37" fmla="*/ 994833 h 1151996"/>
                <a:gd name="connsiteX38" fmla="*/ 503237 w 1104370"/>
                <a:gd name="connsiteY38" fmla="*/ 1007533 h 1151996"/>
                <a:gd name="connsiteX39" fmla="*/ 496887 w 1104370"/>
                <a:gd name="connsiteY39" fmla="*/ 1115483 h 1151996"/>
                <a:gd name="connsiteX40" fmla="*/ 474662 w 1104370"/>
                <a:gd name="connsiteY40" fmla="*/ 1140883 h 1151996"/>
                <a:gd name="connsiteX41" fmla="*/ 442912 w 1104370"/>
                <a:gd name="connsiteY41" fmla="*/ 1150408 h 1151996"/>
                <a:gd name="connsiteX42" fmla="*/ 436562 w 1104370"/>
                <a:gd name="connsiteY42" fmla="*/ 1131358 h 1151996"/>
                <a:gd name="connsiteX43" fmla="*/ 373062 w 1104370"/>
                <a:gd name="connsiteY43" fmla="*/ 1109133 h 1151996"/>
                <a:gd name="connsiteX44" fmla="*/ 350837 w 1104370"/>
                <a:gd name="connsiteY44" fmla="*/ 1064683 h 1151996"/>
                <a:gd name="connsiteX45" fmla="*/ 376237 w 1104370"/>
                <a:gd name="connsiteY45" fmla="*/ 1042458 h 1151996"/>
                <a:gd name="connsiteX46" fmla="*/ 303212 w 1104370"/>
                <a:gd name="connsiteY46" fmla="*/ 1001183 h 1151996"/>
                <a:gd name="connsiteX47" fmla="*/ 239712 w 1104370"/>
                <a:gd name="connsiteY47" fmla="*/ 1017058 h 1151996"/>
                <a:gd name="connsiteX48" fmla="*/ 198437 w 1104370"/>
                <a:gd name="connsiteY48" fmla="*/ 1013883 h 1151996"/>
                <a:gd name="connsiteX49" fmla="*/ 163512 w 1104370"/>
                <a:gd name="connsiteY49" fmla="*/ 1001183 h 1151996"/>
                <a:gd name="connsiteX50" fmla="*/ 131762 w 1104370"/>
                <a:gd name="connsiteY50" fmla="*/ 1017058 h 1151996"/>
                <a:gd name="connsiteX51" fmla="*/ 90487 w 1104370"/>
                <a:gd name="connsiteY51" fmla="*/ 988483 h 1151996"/>
                <a:gd name="connsiteX52" fmla="*/ 52387 w 1104370"/>
                <a:gd name="connsiteY52" fmla="*/ 972608 h 1151996"/>
                <a:gd name="connsiteX53" fmla="*/ 11112 w 1104370"/>
                <a:gd name="connsiteY53" fmla="*/ 985308 h 1151996"/>
                <a:gd name="connsiteX54" fmla="*/ 20637 w 1104370"/>
                <a:gd name="connsiteY54" fmla="*/ 934508 h 1151996"/>
                <a:gd name="connsiteX55" fmla="*/ 84137 w 1104370"/>
                <a:gd name="connsiteY55" fmla="*/ 909108 h 1151996"/>
                <a:gd name="connsiteX56" fmla="*/ 77787 w 1104370"/>
                <a:gd name="connsiteY56" fmla="*/ 855133 h 1151996"/>
                <a:gd name="connsiteX57" fmla="*/ 58737 w 1104370"/>
                <a:gd name="connsiteY57" fmla="*/ 823383 h 1151996"/>
                <a:gd name="connsiteX58" fmla="*/ 49212 w 1104370"/>
                <a:gd name="connsiteY58" fmla="*/ 791633 h 1151996"/>
                <a:gd name="connsiteX59" fmla="*/ 77787 w 1104370"/>
                <a:gd name="connsiteY59" fmla="*/ 766233 h 1151996"/>
                <a:gd name="connsiteX60" fmla="*/ 74612 w 1104370"/>
                <a:gd name="connsiteY60" fmla="*/ 718608 h 1151996"/>
                <a:gd name="connsiteX61" fmla="*/ 93662 w 1104370"/>
                <a:gd name="connsiteY61" fmla="*/ 696383 h 1151996"/>
                <a:gd name="connsiteX62" fmla="*/ 42862 w 1104370"/>
                <a:gd name="connsiteY62" fmla="*/ 664633 h 1151996"/>
                <a:gd name="connsiteX63" fmla="*/ 49212 w 1104370"/>
                <a:gd name="connsiteY63" fmla="*/ 613833 h 1151996"/>
                <a:gd name="connsiteX64" fmla="*/ 14287 w 1104370"/>
                <a:gd name="connsiteY64" fmla="*/ 588433 h 1151996"/>
                <a:gd name="connsiteX65" fmla="*/ 1587 w 1104370"/>
                <a:gd name="connsiteY65" fmla="*/ 502708 h 1151996"/>
                <a:gd name="connsiteX66" fmla="*/ 23812 w 1104370"/>
                <a:gd name="connsiteY66" fmla="*/ 439208 h 1151996"/>
                <a:gd name="connsiteX67" fmla="*/ 93662 w 1104370"/>
                <a:gd name="connsiteY67" fmla="*/ 404283 h 1151996"/>
                <a:gd name="connsiteX68" fmla="*/ 141287 w 1104370"/>
                <a:gd name="connsiteY68" fmla="*/ 407458 h 1151996"/>
                <a:gd name="connsiteX69" fmla="*/ 153987 w 1104370"/>
                <a:gd name="connsiteY69" fmla="*/ 448733 h 1151996"/>
                <a:gd name="connsiteX70" fmla="*/ 157162 w 1104370"/>
                <a:gd name="connsiteY70" fmla="*/ 461433 h 1151996"/>
                <a:gd name="connsiteX71" fmla="*/ 185737 w 1104370"/>
                <a:gd name="connsiteY71" fmla="*/ 474133 h 1151996"/>
                <a:gd name="connsiteX72" fmla="*/ 233362 w 1104370"/>
                <a:gd name="connsiteY72" fmla="*/ 448733 h 1151996"/>
                <a:gd name="connsiteX73" fmla="*/ 271462 w 1104370"/>
                <a:gd name="connsiteY73" fmla="*/ 442383 h 1151996"/>
                <a:gd name="connsiteX74" fmla="*/ 303212 w 1104370"/>
                <a:gd name="connsiteY74" fmla="*/ 372533 h 1151996"/>
                <a:gd name="connsiteX75" fmla="*/ 255587 w 1104370"/>
                <a:gd name="connsiteY75" fmla="*/ 328083 h 1151996"/>
                <a:gd name="connsiteX76" fmla="*/ 284162 w 1104370"/>
                <a:gd name="connsiteY76" fmla="*/ 280458 h 1151996"/>
                <a:gd name="connsiteX77" fmla="*/ 306387 w 1104370"/>
                <a:gd name="connsiteY77" fmla="*/ 270933 h 1151996"/>
                <a:gd name="connsiteX78" fmla="*/ 322262 w 1104370"/>
                <a:gd name="connsiteY78" fmla="*/ 236008 h 1151996"/>
                <a:gd name="connsiteX79" fmla="*/ 357187 w 1104370"/>
                <a:gd name="connsiteY79" fmla="*/ 207433 h 1151996"/>
                <a:gd name="connsiteX80" fmla="*/ 341312 w 1104370"/>
                <a:gd name="connsiteY80" fmla="*/ 185208 h 1151996"/>
                <a:gd name="connsiteX81" fmla="*/ 382587 w 1104370"/>
                <a:gd name="connsiteY81" fmla="*/ 156633 h 1151996"/>
                <a:gd name="connsiteX82" fmla="*/ 360362 w 1104370"/>
                <a:gd name="connsiteY82" fmla="*/ 118533 h 1151996"/>
                <a:gd name="connsiteX83" fmla="*/ 338137 w 1104370"/>
                <a:gd name="connsiteY83" fmla="*/ 83608 h 1151996"/>
                <a:gd name="connsiteX84" fmla="*/ 350837 w 1104370"/>
                <a:gd name="connsiteY84" fmla="*/ 10583 h 1151996"/>
                <a:gd name="connsiteX0" fmla="*/ 350837 w 1104370"/>
                <a:gd name="connsiteY0" fmla="*/ 10583 h 1151996"/>
                <a:gd name="connsiteX1" fmla="*/ 430212 w 1104370"/>
                <a:gd name="connsiteY1" fmla="*/ 20108 h 1151996"/>
                <a:gd name="connsiteX2" fmla="*/ 458787 w 1104370"/>
                <a:gd name="connsiteY2" fmla="*/ 16933 h 1151996"/>
                <a:gd name="connsiteX3" fmla="*/ 484187 w 1104370"/>
                <a:gd name="connsiteY3" fmla="*/ 61383 h 1151996"/>
                <a:gd name="connsiteX4" fmla="*/ 554037 w 1104370"/>
                <a:gd name="connsiteY4" fmla="*/ 51858 h 1151996"/>
                <a:gd name="connsiteX5" fmla="*/ 569912 w 1104370"/>
                <a:gd name="connsiteY5" fmla="*/ 102658 h 1151996"/>
                <a:gd name="connsiteX6" fmla="*/ 630237 w 1104370"/>
                <a:gd name="connsiteY6" fmla="*/ 109008 h 1151996"/>
                <a:gd name="connsiteX7" fmla="*/ 620737 w 1104370"/>
                <a:gd name="connsiteY7" fmla="*/ 155889 h 1151996"/>
                <a:gd name="connsiteX8" fmla="*/ 696912 w 1104370"/>
                <a:gd name="connsiteY8" fmla="*/ 156633 h 1151996"/>
                <a:gd name="connsiteX9" fmla="*/ 788987 w 1104370"/>
                <a:gd name="connsiteY9" fmla="*/ 274108 h 1151996"/>
                <a:gd name="connsiteX10" fmla="*/ 773112 w 1104370"/>
                <a:gd name="connsiteY10" fmla="*/ 318558 h 1151996"/>
                <a:gd name="connsiteX11" fmla="*/ 842962 w 1104370"/>
                <a:gd name="connsiteY11" fmla="*/ 363008 h 1151996"/>
                <a:gd name="connsiteX12" fmla="*/ 877887 w 1104370"/>
                <a:gd name="connsiteY12" fmla="*/ 404283 h 1151996"/>
                <a:gd name="connsiteX13" fmla="*/ 887412 w 1104370"/>
                <a:gd name="connsiteY13" fmla="*/ 442383 h 1151996"/>
                <a:gd name="connsiteX14" fmla="*/ 938212 w 1104370"/>
                <a:gd name="connsiteY14" fmla="*/ 470958 h 1151996"/>
                <a:gd name="connsiteX15" fmla="*/ 896937 w 1104370"/>
                <a:gd name="connsiteY15" fmla="*/ 505883 h 1151996"/>
                <a:gd name="connsiteX16" fmla="*/ 881062 w 1104370"/>
                <a:gd name="connsiteY16" fmla="*/ 563033 h 1151996"/>
                <a:gd name="connsiteX17" fmla="*/ 836612 w 1104370"/>
                <a:gd name="connsiteY17" fmla="*/ 566208 h 1151996"/>
                <a:gd name="connsiteX18" fmla="*/ 871537 w 1104370"/>
                <a:gd name="connsiteY18" fmla="*/ 632883 h 1151996"/>
                <a:gd name="connsiteX19" fmla="*/ 922337 w 1104370"/>
                <a:gd name="connsiteY19" fmla="*/ 674158 h 1151996"/>
                <a:gd name="connsiteX20" fmla="*/ 950912 w 1104370"/>
                <a:gd name="connsiteY20" fmla="*/ 740833 h 1151996"/>
                <a:gd name="connsiteX21" fmla="*/ 969962 w 1104370"/>
                <a:gd name="connsiteY21" fmla="*/ 763058 h 1151996"/>
                <a:gd name="connsiteX22" fmla="*/ 1004887 w 1104370"/>
                <a:gd name="connsiteY22" fmla="*/ 750358 h 1151996"/>
                <a:gd name="connsiteX23" fmla="*/ 1090612 w 1104370"/>
                <a:gd name="connsiteY23" fmla="*/ 756708 h 1151996"/>
                <a:gd name="connsiteX24" fmla="*/ 1087437 w 1104370"/>
                <a:gd name="connsiteY24" fmla="*/ 785283 h 1151996"/>
                <a:gd name="connsiteX25" fmla="*/ 1049337 w 1104370"/>
                <a:gd name="connsiteY25" fmla="*/ 817033 h 1151996"/>
                <a:gd name="connsiteX26" fmla="*/ 1065212 w 1104370"/>
                <a:gd name="connsiteY26" fmla="*/ 842433 h 1151996"/>
                <a:gd name="connsiteX27" fmla="*/ 1008062 w 1104370"/>
                <a:gd name="connsiteY27" fmla="*/ 861483 h 1151996"/>
                <a:gd name="connsiteX28" fmla="*/ 960437 w 1104370"/>
                <a:gd name="connsiteY28" fmla="*/ 874183 h 1151996"/>
                <a:gd name="connsiteX29" fmla="*/ 896937 w 1104370"/>
                <a:gd name="connsiteY29" fmla="*/ 918633 h 1151996"/>
                <a:gd name="connsiteX30" fmla="*/ 865187 w 1104370"/>
                <a:gd name="connsiteY30" fmla="*/ 893233 h 1151996"/>
                <a:gd name="connsiteX31" fmla="*/ 782637 w 1104370"/>
                <a:gd name="connsiteY31" fmla="*/ 896408 h 1151996"/>
                <a:gd name="connsiteX32" fmla="*/ 741362 w 1104370"/>
                <a:gd name="connsiteY32" fmla="*/ 877358 h 1151996"/>
                <a:gd name="connsiteX33" fmla="*/ 677862 w 1104370"/>
                <a:gd name="connsiteY33" fmla="*/ 877358 h 1151996"/>
                <a:gd name="connsiteX34" fmla="*/ 617537 w 1104370"/>
                <a:gd name="connsiteY34" fmla="*/ 877358 h 1151996"/>
                <a:gd name="connsiteX35" fmla="*/ 588962 w 1104370"/>
                <a:gd name="connsiteY35" fmla="*/ 899583 h 1151996"/>
                <a:gd name="connsiteX36" fmla="*/ 547687 w 1104370"/>
                <a:gd name="connsiteY36" fmla="*/ 915458 h 1151996"/>
                <a:gd name="connsiteX37" fmla="*/ 538162 w 1104370"/>
                <a:gd name="connsiteY37" fmla="*/ 994833 h 1151996"/>
                <a:gd name="connsiteX38" fmla="*/ 503237 w 1104370"/>
                <a:gd name="connsiteY38" fmla="*/ 1007533 h 1151996"/>
                <a:gd name="connsiteX39" fmla="*/ 496887 w 1104370"/>
                <a:gd name="connsiteY39" fmla="*/ 1115483 h 1151996"/>
                <a:gd name="connsiteX40" fmla="*/ 474662 w 1104370"/>
                <a:gd name="connsiteY40" fmla="*/ 1140883 h 1151996"/>
                <a:gd name="connsiteX41" fmla="*/ 442912 w 1104370"/>
                <a:gd name="connsiteY41" fmla="*/ 1150408 h 1151996"/>
                <a:gd name="connsiteX42" fmla="*/ 436562 w 1104370"/>
                <a:gd name="connsiteY42" fmla="*/ 1131358 h 1151996"/>
                <a:gd name="connsiteX43" fmla="*/ 373062 w 1104370"/>
                <a:gd name="connsiteY43" fmla="*/ 1109133 h 1151996"/>
                <a:gd name="connsiteX44" fmla="*/ 350837 w 1104370"/>
                <a:gd name="connsiteY44" fmla="*/ 1064683 h 1151996"/>
                <a:gd name="connsiteX45" fmla="*/ 376237 w 1104370"/>
                <a:gd name="connsiteY45" fmla="*/ 1042458 h 1151996"/>
                <a:gd name="connsiteX46" fmla="*/ 303212 w 1104370"/>
                <a:gd name="connsiteY46" fmla="*/ 1001183 h 1151996"/>
                <a:gd name="connsiteX47" fmla="*/ 239712 w 1104370"/>
                <a:gd name="connsiteY47" fmla="*/ 1017058 h 1151996"/>
                <a:gd name="connsiteX48" fmla="*/ 198437 w 1104370"/>
                <a:gd name="connsiteY48" fmla="*/ 1013883 h 1151996"/>
                <a:gd name="connsiteX49" fmla="*/ 163512 w 1104370"/>
                <a:gd name="connsiteY49" fmla="*/ 1001183 h 1151996"/>
                <a:gd name="connsiteX50" fmla="*/ 131762 w 1104370"/>
                <a:gd name="connsiteY50" fmla="*/ 1017058 h 1151996"/>
                <a:gd name="connsiteX51" fmla="*/ 90487 w 1104370"/>
                <a:gd name="connsiteY51" fmla="*/ 988483 h 1151996"/>
                <a:gd name="connsiteX52" fmla="*/ 52387 w 1104370"/>
                <a:gd name="connsiteY52" fmla="*/ 972608 h 1151996"/>
                <a:gd name="connsiteX53" fmla="*/ 11112 w 1104370"/>
                <a:gd name="connsiteY53" fmla="*/ 985308 h 1151996"/>
                <a:gd name="connsiteX54" fmla="*/ 20637 w 1104370"/>
                <a:gd name="connsiteY54" fmla="*/ 934508 h 1151996"/>
                <a:gd name="connsiteX55" fmla="*/ 84137 w 1104370"/>
                <a:gd name="connsiteY55" fmla="*/ 909108 h 1151996"/>
                <a:gd name="connsiteX56" fmla="*/ 77787 w 1104370"/>
                <a:gd name="connsiteY56" fmla="*/ 855133 h 1151996"/>
                <a:gd name="connsiteX57" fmla="*/ 58737 w 1104370"/>
                <a:gd name="connsiteY57" fmla="*/ 823383 h 1151996"/>
                <a:gd name="connsiteX58" fmla="*/ 49212 w 1104370"/>
                <a:gd name="connsiteY58" fmla="*/ 791633 h 1151996"/>
                <a:gd name="connsiteX59" fmla="*/ 77787 w 1104370"/>
                <a:gd name="connsiteY59" fmla="*/ 766233 h 1151996"/>
                <a:gd name="connsiteX60" fmla="*/ 74612 w 1104370"/>
                <a:gd name="connsiteY60" fmla="*/ 718608 h 1151996"/>
                <a:gd name="connsiteX61" fmla="*/ 93662 w 1104370"/>
                <a:gd name="connsiteY61" fmla="*/ 696383 h 1151996"/>
                <a:gd name="connsiteX62" fmla="*/ 42862 w 1104370"/>
                <a:gd name="connsiteY62" fmla="*/ 664633 h 1151996"/>
                <a:gd name="connsiteX63" fmla="*/ 49212 w 1104370"/>
                <a:gd name="connsiteY63" fmla="*/ 613833 h 1151996"/>
                <a:gd name="connsiteX64" fmla="*/ 14287 w 1104370"/>
                <a:gd name="connsiteY64" fmla="*/ 588433 h 1151996"/>
                <a:gd name="connsiteX65" fmla="*/ 1587 w 1104370"/>
                <a:gd name="connsiteY65" fmla="*/ 502708 h 1151996"/>
                <a:gd name="connsiteX66" fmla="*/ 23812 w 1104370"/>
                <a:gd name="connsiteY66" fmla="*/ 439208 h 1151996"/>
                <a:gd name="connsiteX67" fmla="*/ 93662 w 1104370"/>
                <a:gd name="connsiteY67" fmla="*/ 404283 h 1151996"/>
                <a:gd name="connsiteX68" fmla="*/ 141287 w 1104370"/>
                <a:gd name="connsiteY68" fmla="*/ 407458 h 1151996"/>
                <a:gd name="connsiteX69" fmla="*/ 153987 w 1104370"/>
                <a:gd name="connsiteY69" fmla="*/ 448733 h 1151996"/>
                <a:gd name="connsiteX70" fmla="*/ 157162 w 1104370"/>
                <a:gd name="connsiteY70" fmla="*/ 461433 h 1151996"/>
                <a:gd name="connsiteX71" fmla="*/ 185737 w 1104370"/>
                <a:gd name="connsiteY71" fmla="*/ 474133 h 1151996"/>
                <a:gd name="connsiteX72" fmla="*/ 233362 w 1104370"/>
                <a:gd name="connsiteY72" fmla="*/ 448733 h 1151996"/>
                <a:gd name="connsiteX73" fmla="*/ 271462 w 1104370"/>
                <a:gd name="connsiteY73" fmla="*/ 442383 h 1151996"/>
                <a:gd name="connsiteX74" fmla="*/ 303212 w 1104370"/>
                <a:gd name="connsiteY74" fmla="*/ 372533 h 1151996"/>
                <a:gd name="connsiteX75" fmla="*/ 255587 w 1104370"/>
                <a:gd name="connsiteY75" fmla="*/ 328083 h 1151996"/>
                <a:gd name="connsiteX76" fmla="*/ 284162 w 1104370"/>
                <a:gd name="connsiteY76" fmla="*/ 280458 h 1151996"/>
                <a:gd name="connsiteX77" fmla="*/ 306387 w 1104370"/>
                <a:gd name="connsiteY77" fmla="*/ 270933 h 1151996"/>
                <a:gd name="connsiteX78" fmla="*/ 322262 w 1104370"/>
                <a:gd name="connsiteY78" fmla="*/ 236008 h 1151996"/>
                <a:gd name="connsiteX79" fmla="*/ 357187 w 1104370"/>
                <a:gd name="connsiteY79" fmla="*/ 207433 h 1151996"/>
                <a:gd name="connsiteX80" fmla="*/ 341312 w 1104370"/>
                <a:gd name="connsiteY80" fmla="*/ 185208 h 1151996"/>
                <a:gd name="connsiteX81" fmla="*/ 382587 w 1104370"/>
                <a:gd name="connsiteY81" fmla="*/ 156633 h 1151996"/>
                <a:gd name="connsiteX82" fmla="*/ 360362 w 1104370"/>
                <a:gd name="connsiteY82" fmla="*/ 118533 h 1151996"/>
                <a:gd name="connsiteX83" fmla="*/ 338137 w 1104370"/>
                <a:gd name="connsiteY83" fmla="*/ 83608 h 1151996"/>
                <a:gd name="connsiteX84" fmla="*/ 350837 w 1104370"/>
                <a:gd name="connsiteY84" fmla="*/ 10583 h 1151996"/>
                <a:gd name="connsiteX0" fmla="*/ 350837 w 1104370"/>
                <a:gd name="connsiteY0" fmla="*/ 10583 h 1151996"/>
                <a:gd name="connsiteX1" fmla="*/ 430212 w 1104370"/>
                <a:gd name="connsiteY1" fmla="*/ 20108 h 1151996"/>
                <a:gd name="connsiteX2" fmla="*/ 458787 w 1104370"/>
                <a:gd name="connsiteY2" fmla="*/ 16933 h 1151996"/>
                <a:gd name="connsiteX3" fmla="*/ 484187 w 1104370"/>
                <a:gd name="connsiteY3" fmla="*/ 61383 h 1151996"/>
                <a:gd name="connsiteX4" fmla="*/ 554037 w 1104370"/>
                <a:gd name="connsiteY4" fmla="*/ 51858 h 1151996"/>
                <a:gd name="connsiteX5" fmla="*/ 569912 w 1104370"/>
                <a:gd name="connsiteY5" fmla="*/ 102658 h 1151996"/>
                <a:gd name="connsiteX6" fmla="*/ 630237 w 1104370"/>
                <a:gd name="connsiteY6" fmla="*/ 109008 h 1151996"/>
                <a:gd name="connsiteX7" fmla="*/ 692745 w 1104370"/>
                <a:gd name="connsiteY7" fmla="*/ 155889 h 1151996"/>
                <a:gd name="connsiteX8" fmla="*/ 696912 w 1104370"/>
                <a:gd name="connsiteY8" fmla="*/ 156633 h 1151996"/>
                <a:gd name="connsiteX9" fmla="*/ 788987 w 1104370"/>
                <a:gd name="connsiteY9" fmla="*/ 274108 h 1151996"/>
                <a:gd name="connsiteX10" fmla="*/ 773112 w 1104370"/>
                <a:gd name="connsiteY10" fmla="*/ 318558 h 1151996"/>
                <a:gd name="connsiteX11" fmla="*/ 842962 w 1104370"/>
                <a:gd name="connsiteY11" fmla="*/ 363008 h 1151996"/>
                <a:gd name="connsiteX12" fmla="*/ 877887 w 1104370"/>
                <a:gd name="connsiteY12" fmla="*/ 404283 h 1151996"/>
                <a:gd name="connsiteX13" fmla="*/ 887412 w 1104370"/>
                <a:gd name="connsiteY13" fmla="*/ 442383 h 1151996"/>
                <a:gd name="connsiteX14" fmla="*/ 938212 w 1104370"/>
                <a:gd name="connsiteY14" fmla="*/ 470958 h 1151996"/>
                <a:gd name="connsiteX15" fmla="*/ 896937 w 1104370"/>
                <a:gd name="connsiteY15" fmla="*/ 505883 h 1151996"/>
                <a:gd name="connsiteX16" fmla="*/ 881062 w 1104370"/>
                <a:gd name="connsiteY16" fmla="*/ 563033 h 1151996"/>
                <a:gd name="connsiteX17" fmla="*/ 836612 w 1104370"/>
                <a:gd name="connsiteY17" fmla="*/ 566208 h 1151996"/>
                <a:gd name="connsiteX18" fmla="*/ 871537 w 1104370"/>
                <a:gd name="connsiteY18" fmla="*/ 632883 h 1151996"/>
                <a:gd name="connsiteX19" fmla="*/ 922337 w 1104370"/>
                <a:gd name="connsiteY19" fmla="*/ 674158 h 1151996"/>
                <a:gd name="connsiteX20" fmla="*/ 950912 w 1104370"/>
                <a:gd name="connsiteY20" fmla="*/ 740833 h 1151996"/>
                <a:gd name="connsiteX21" fmla="*/ 969962 w 1104370"/>
                <a:gd name="connsiteY21" fmla="*/ 763058 h 1151996"/>
                <a:gd name="connsiteX22" fmla="*/ 1004887 w 1104370"/>
                <a:gd name="connsiteY22" fmla="*/ 750358 h 1151996"/>
                <a:gd name="connsiteX23" fmla="*/ 1090612 w 1104370"/>
                <a:gd name="connsiteY23" fmla="*/ 756708 h 1151996"/>
                <a:gd name="connsiteX24" fmla="*/ 1087437 w 1104370"/>
                <a:gd name="connsiteY24" fmla="*/ 785283 h 1151996"/>
                <a:gd name="connsiteX25" fmla="*/ 1049337 w 1104370"/>
                <a:gd name="connsiteY25" fmla="*/ 817033 h 1151996"/>
                <a:gd name="connsiteX26" fmla="*/ 1065212 w 1104370"/>
                <a:gd name="connsiteY26" fmla="*/ 842433 h 1151996"/>
                <a:gd name="connsiteX27" fmla="*/ 1008062 w 1104370"/>
                <a:gd name="connsiteY27" fmla="*/ 861483 h 1151996"/>
                <a:gd name="connsiteX28" fmla="*/ 960437 w 1104370"/>
                <a:gd name="connsiteY28" fmla="*/ 874183 h 1151996"/>
                <a:gd name="connsiteX29" fmla="*/ 896937 w 1104370"/>
                <a:gd name="connsiteY29" fmla="*/ 918633 h 1151996"/>
                <a:gd name="connsiteX30" fmla="*/ 865187 w 1104370"/>
                <a:gd name="connsiteY30" fmla="*/ 893233 h 1151996"/>
                <a:gd name="connsiteX31" fmla="*/ 782637 w 1104370"/>
                <a:gd name="connsiteY31" fmla="*/ 896408 h 1151996"/>
                <a:gd name="connsiteX32" fmla="*/ 741362 w 1104370"/>
                <a:gd name="connsiteY32" fmla="*/ 877358 h 1151996"/>
                <a:gd name="connsiteX33" fmla="*/ 677862 w 1104370"/>
                <a:gd name="connsiteY33" fmla="*/ 877358 h 1151996"/>
                <a:gd name="connsiteX34" fmla="*/ 617537 w 1104370"/>
                <a:gd name="connsiteY34" fmla="*/ 877358 h 1151996"/>
                <a:gd name="connsiteX35" fmla="*/ 588962 w 1104370"/>
                <a:gd name="connsiteY35" fmla="*/ 899583 h 1151996"/>
                <a:gd name="connsiteX36" fmla="*/ 547687 w 1104370"/>
                <a:gd name="connsiteY36" fmla="*/ 915458 h 1151996"/>
                <a:gd name="connsiteX37" fmla="*/ 538162 w 1104370"/>
                <a:gd name="connsiteY37" fmla="*/ 994833 h 1151996"/>
                <a:gd name="connsiteX38" fmla="*/ 503237 w 1104370"/>
                <a:gd name="connsiteY38" fmla="*/ 1007533 h 1151996"/>
                <a:gd name="connsiteX39" fmla="*/ 496887 w 1104370"/>
                <a:gd name="connsiteY39" fmla="*/ 1115483 h 1151996"/>
                <a:gd name="connsiteX40" fmla="*/ 474662 w 1104370"/>
                <a:gd name="connsiteY40" fmla="*/ 1140883 h 1151996"/>
                <a:gd name="connsiteX41" fmla="*/ 442912 w 1104370"/>
                <a:gd name="connsiteY41" fmla="*/ 1150408 h 1151996"/>
                <a:gd name="connsiteX42" fmla="*/ 436562 w 1104370"/>
                <a:gd name="connsiteY42" fmla="*/ 1131358 h 1151996"/>
                <a:gd name="connsiteX43" fmla="*/ 373062 w 1104370"/>
                <a:gd name="connsiteY43" fmla="*/ 1109133 h 1151996"/>
                <a:gd name="connsiteX44" fmla="*/ 350837 w 1104370"/>
                <a:gd name="connsiteY44" fmla="*/ 1064683 h 1151996"/>
                <a:gd name="connsiteX45" fmla="*/ 376237 w 1104370"/>
                <a:gd name="connsiteY45" fmla="*/ 1042458 h 1151996"/>
                <a:gd name="connsiteX46" fmla="*/ 303212 w 1104370"/>
                <a:gd name="connsiteY46" fmla="*/ 1001183 h 1151996"/>
                <a:gd name="connsiteX47" fmla="*/ 239712 w 1104370"/>
                <a:gd name="connsiteY47" fmla="*/ 1017058 h 1151996"/>
                <a:gd name="connsiteX48" fmla="*/ 198437 w 1104370"/>
                <a:gd name="connsiteY48" fmla="*/ 1013883 h 1151996"/>
                <a:gd name="connsiteX49" fmla="*/ 163512 w 1104370"/>
                <a:gd name="connsiteY49" fmla="*/ 1001183 h 1151996"/>
                <a:gd name="connsiteX50" fmla="*/ 131762 w 1104370"/>
                <a:gd name="connsiteY50" fmla="*/ 1017058 h 1151996"/>
                <a:gd name="connsiteX51" fmla="*/ 90487 w 1104370"/>
                <a:gd name="connsiteY51" fmla="*/ 988483 h 1151996"/>
                <a:gd name="connsiteX52" fmla="*/ 52387 w 1104370"/>
                <a:gd name="connsiteY52" fmla="*/ 972608 h 1151996"/>
                <a:gd name="connsiteX53" fmla="*/ 11112 w 1104370"/>
                <a:gd name="connsiteY53" fmla="*/ 985308 h 1151996"/>
                <a:gd name="connsiteX54" fmla="*/ 20637 w 1104370"/>
                <a:gd name="connsiteY54" fmla="*/ 934508 h 1151996"/>
                <a:gd name="connsiteX55" fmla="*/ 84137 w 1104370"/>
                <a:gd name="connsiteY55" fmla="*/ 909108 h 1151996"/>
                <a:gd name="connsiteX56" fmla="*/ 77787 w 1104370"/>
                <a:gd name="connsiteY56" fmla="*/ 855133 h 1151996"/>
                <a:gd name="connsiteX57" fmla="*/ 58737 w 1104370"/>
                <a:gd name="connsiteY57" fmla="*/ 823383 h 1151996"/>
                <a:gd name="connsiteX58" fmla="*/ 49212 w 1104370"/>
                <a:gd name="connsiteY58" fmla="*/ 791633 h 1151996"/>
                <a:gd name="connsiteX59" fmla="*/ 77787 w 1104370"/>
                <a:gd name="connsiteY59" fmla="*/ 766233 h 1151996"/>
                <a:gd name="connsiteX60" fmla="*/ 74612 w 1104370"/>
                <a:gd name="connsiteY60" fmla="*/ 718608 h 1151996"/>
                <a:gd name="connsiteX61" fmla="*/ 93662 w 1104370"/>
                <a:gd name="connsiteY61" fmla="*/ 696383 h 1151996"/>
                <a:gd name="connsiteX62" fmla="*/ 42862 w 1104370"/>
                <a:gd name="connsiteY62" fmla="*/ 664633 h 1151996"/>
                <a:gd name="connsiteX63" fmla="*/ 49212 w 1104370"/>
                <a:gd name="connsiteY63" fmla="*/ 613833 h 1151996"/>
                <a:gd name="connsiteX64" fmla="*/ 14287 w 1104370"/>
                <a:gd name="connsiteY64" fmla="*/ 588433 h 1151996"/>
                <a:gd name="connsiteX65" fmla="*/ 1587 w 1104370"/>
                <a:gd name="connsiteY65" fmla="*/ 502708 h 1151996"/>
                <a:gd name="connsiteX66" fmla="*/ 23812 w 1104370"/>
                <a:gd name="connsiteY66" fmla="*/ 439208 h 1151996"/>
                <a:gd name="connsiteX67" fmla="*/ 93662 w 1104370"/>
                <a:gd name="connsiteY67" fmla="*/ 404283 h 1151996"/>
                <a:gd name="connsiteX68" fmla="*/ 141287 w 1104370"/>
                <a:gd name="connsiteY68" fmla="*/ 407458 h 1151996"/>
                <a:gd name="connsiteX69" fmla="*/ 153987 w 1104370"/>
                <a:gd name="connsiteY69" fmla="*/ 448733 h 1151996"/>
                <a:gd name="connsiteX70" fmla="*/ 157162 w 1104370"/>
                <a:gd name="connsiteY70" fmla="*/ 461433 h 1151996"/>
                <a:gd name="connsiteX71" fmla="*/ 185737 w 1104370"/>
                <a:gd name="connsiteY71" fmla="*/ 474133 h 1151996"/>
                <a:gd name="connsiteX72" fmla="*/ 233362 w 1104370"/>
                <a:gd name="connsiteY72" fmla="*/ 448733 h 1151996"/>
                <a:gd name="connsiteX73" fmla="*/ 271462 w 1104370"/>
                <a:gd name="connsiteY73" fmla="*/ 442383 h 1151996"/>
                <a:gd name="connsiteX74" fmla="*/ 303212 w 1104370"/>
                <a:gd name="connsiteY74" fmla="*/ 372533 h 1151996"/>
                <a:gd name="connsiteX75" fmla="*/ 255587 w 1104370"/>
                <a:gd name="connsiteY75" fmla="*/ 328083 h 1151996"/>
                <a:gd name="connsiteX76" fmla="*/ 284162 w 1104370"/>
                <a:gd name="connsiteY76" fmla="*/ 280458 h 1151996"/>
                <a:gd name="connsiteX77" fmla="*/ 306387 w 1104370"/>
                <a:gd name="connsiteY77" fmla="*/ 270933 h 1151996"/>
                <a:gd name="connsiteX78" fmla="*/ 322262 w 1104370"/>
                <a:gd name="connsiteY78" fmla="*/ 236008 h 1151996"/>
                <a:gd name="connsiteX79" fmla="*/ 357187 w 1104370"/>
                <a:gd name="connsiteY79" fmla="*/ 207433 h 1151996"/>
                <a:gd name="connsiteX80" fmla="*/ 341312 w 1104370"/>
                <a:gd name="connsiteY80" fmla="*/ 185208 h 1151996"/>
                <a:gd name="connsiteX81" fmla="*/ 382587 w 1104370"/>
                <a:gd name="connsiteY81" fmla="*/ 156633 h 1151996"/>
                <a:gd name="connsiteX82" fmla="*/ 360362 w 1104370"/>
                <a:gd name="connsiteY82" fmla="*/ 118533 h 1151996"/>
                <a:gd name="connsiteX83" fmla="*/ 338137 w 1104370"/>
                <a:gd name="connsiteY83" fmla="*/ 83608 h 1151996"/>
                <a:gd name="connsiteX84" fmla="*/ 350837 w 1104370"/>
                <a:gd name="connsiteY84" fmla="*/ 10583 h 115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104370" h="1151996">
                  <a:moveTo>
                    <a:pt x="350837" y="10583"/>
                  </a:moveTo>
                  <a:cubicBezTo>
                    <a:pt x="366183" y="0"/>
                    <a:pt x="412221" y="19050"/>
                    <a:pt x="430212" y="20108"/>
                  </a:cubicBezTo>
                  <a:cubicBezTo>
                    <a:pt x="448203" y="21166"/>
                    <a:pt x="449791" y="10054"/>
                    <a:pt x="458787" y="16933"/>
                  </a:cubicBezTo>
                  <a:cubicBezTo>
                    <a:pt x="467783" y="23812"/>
                    <a:pt x="468312" y="55562"/>
                    <a:pt x="484187" y="61383"/>
                  </a:cubicBezTo>
                  <a:cubicBezTo>
                    <a:pt x="500062" y="67204"/>
                    <a:pt x="539750" y="44979"/>
                    <a:pt x="554037" y="51858"/>
                  </a:cubicBezTo>
                  <a:cubicBezTo>
                    <a:pt x="568325" y="58737"/>
                    <a:pt x="557212" y="93133"/>
                    <a:pt x="569912" y="102658"/>
                  </a:cubicBezTo>
                  <a:cubicBezTo>
                    <a:pt x="582612" y="112183"/>
                    <a:pt x="609765" y="100136"/>
                    <a:pt x="630237" y="109008"/>
                  </a:cubicBezTo>
                  <a:cubicBezTo>
                    <a:pt x="650709" y="117880"/>
                    <a:pt x="681633" y="147952"/>
                    <a:pt x="692745" y="155889"/>
                  </a:cubicBezTo>
                  <a:cubicBezTo>
                    <a:pt x="703858" y="163827"/>
                    <a:pt x="680872" y="136930"/>
                    <a:pt x="696912" y="156633"/>
                  </a:cubicBezTo>
                  <a:cubicBezTo>
                    <a:pt x="712952" y="176336"/>
                    <a:pt x="776287" y="247121"/>
                    <a:pt x="788987" y="274108"/>
                  </a:cubicBezTo>
                  <a:cubicBezTo>
                    <a:pt x="801687" y="301095"/>
                    <a:pt x="764116" y="303741"/>
                    <a:pt x="773112" y="318558"/>
                  </a:cubicBezTo>
                  <a:cubicBezTo>
                    <a:pt x="782108" y="333375"/>
                    <a:pt x="825500" y="348721"/>
                    <a:pt x="842962" y="363008"/>
                  </a:cubicBezTo>
                  <a:cubicBezTo>
                    <a:pt x="860424" y="377295"/>
                    <a:pt x="870479" y="391054"/>
                    <a:pt x="877887" y="404283"/>
                  </a:cubicBezTo>
                  <a:cubicBezTo>
                    <a:pt x="885295" y="417512"/>
                    <a:pt x="877358" y="431271"/>
                    <a:pt x="887412" y="442383"/>
                  </a:cubicBezTo>
                  <a:cubicBezTo>
                    <a:pt x="897466" y="453495"/>
                    <a:pt x="936625" y="460375"/>
                    <a:pt x="938212" y="470958"/>
                  </a:cubicBezTo>
                  <a:cubicBezTo>
                    <a:pt x="939800" y="481541"/>
                    <a:pt x="906462" y="490537"/>
                    <a:pt x="896937" y="505883"/>
                  </a:cubicBezTo>
                  <a:cubicBezTo>
                    <a:pt x="887412" y="521229"/>
                    <a:pt x="891116" y="552979"/>
                    <a:pt x="881062" y="563033"/>
                  </a:cubicBezTo>
                  <a:cubicBezTo>
                    <a:pt x="871008" y="573087"/>
                    <a:pt x="838199" y="554566"/>
                    <a:pt x="836612" y="566208"/>
                  </a:cubicBezTo>
                  <a:cubicBezTo>
                    <a:pt x="835025" y="577850"/>
                    <a:pt x="857249" y="614891"/>
                    <a:pt x="871537" y="632883"/>
                  </a:cubicBezTo>
                  <a:cubicBezTo>
                    <a:pt x="885825" y="650875"/>
                    <a:pt x="909108" y="656166"/>
                    <a:pt x="922337" y="674158"/>
                  </a:cubicBezTo>
                  <a:cubicBezTo>
                    <a:pt x="935566" y="692150"/>
                    <a:pt x="942975" y="726016"/>
                    <a:pt x="950912" y="740833"/>
                  </a:cubicBezTo>
                  <a:cubicBezTo>
                    <a:pt x="958850" y="755650"/>
                    <a:pt x="960966" y="761471"/>
                    <a:pt x="969962" y="763058"/>
                  </a:cubicBezTo>
                  <a:cubicBezTo>
                    <a:pt x="978958" y="764645"/>
                    <a:pt x="984779" y="751416"/>
                    <a:pt x="1004887" y="750358"/>
                  </a:cubicBezTo>
                  <a:cubicBezTo>
                    <a:pt x="1024995" y="749300"/>
                    <a:pt x="1076854" y="750887"/>
                    <a:pt x="1090612" y="756708"/>
                  </a:cubicBezTo>
                  <a:cubicBezTo>
                    <a:pt x="1104370" y="762529"/>
                    <a:pt x="1094316" y="775229"/>
                    <a:pt x="1087437" y="785283"/>
                  </a:cubicBezTo>
                  <a:cubicBezTo>
                    <a:pt x="1080558" y="795337"/>
                    <a:pt x="1053041" y="807508"/>
                    <a:pt x="1049337" y="817033"/>
                  </a:cubicBezTo>
                  <a:cubicBezTo>
                    <a:pt x="1045633" y="826558"/>
                    <a:pt x="1072091" y="835025"/>
                    <a:pt x="1065212" y="842433"/>
                  </a:cubicBezTo>
                  <a:cubicBezTo>
                    <a:pt x="1058333" y="849841"/>
                    <a:pt x="1025524" y="856191"/>
                    <a:pt x="1008062" y="861483"/>
                  </a:cubicBezTo>
                  <a:cubicBezTo>
                    <a:pt x="990600" y="866775"/>
                    <a:pt x="978958" y="864658"/>
                    <a:pt x="960437" y="874183"/>
                  </a:cubicBezTo>
                  <a:cubicBezTo>
                    <a:pt x="941916" y="883708"/>
                    <a:pt x="912812" y="915458"/>
                    <a:pt x="896937" y="918633"/>
                  </a:cubicBezTo>
                  <a:cubicBezTo>
                    <a:pt x="881062" y="921808"/>
                    <a:pt x="884237" y="896937"/>
                    <a:pt x="865187" y="893233"/>
                  </a:cubicBezTo>
                  <a:cubicBezTo>
                    <a:pt x="846137" y="889529"/>
                    <a:pt x="803274" y="899054"/>
                    <a:pt x="782637" y="896408"/>
                  </a:cubicBezTo>
                  <a:cubicBezTo>
                    <a:pt x="762000" y="893762"/>
                    <a:pt x="758825" y="880533"/>
                    <a:pt x="741362" y="877358"/>
                  </a:cubicBezTo>
                  <a:cubicBezTo>
                    <a:pt x="723900" y="874183"/>
                    <a:pt x="677862" y="877358"/>
                    <a:pt x="677862" y="877358"/>
                  </a:cubicBezTo>
                  <a:cubicBezTo>
                    <a:pt x="657225" y="877358"/>
                    <a:pt x="632354" y="873654"/>
                    <a:pt x="617537" y="877358"/>
                  </a:cubicBezTo>
                  <a:cubicBezTo>
                    <a:pt x="602720" y="881062"/>
                    <a:pt x="600604" y="893233"/>
                    <a:pt x="588962" y="899583"/>
                  </a:cubicBezTo>
                  <a:cubicBezTo>
                    <a:pt x="577320" y="905933"/>
                    <a:pt x="556154" y="899583"/>
                    <a:pt x="547687" y="915458"/>
                  </a:cubicBezTo>
                  <a:cubicBezTo>
                    <a:pt x="539220" y="931333"/>
                    <a:pt x="545570" y="979487"/>
                    <a:pt x="538162" y="994833"/>
                  </a:cubicBezTo>
                  <a:cubicBezTo>
                    <a:pt x="530754" y="1010179"/>
                    <a:pt x="510116" y="987425"/>
                    <a:pt x="503237" y="1007533"/>
                  </a:cubicBezTo>
                  <a:cubicBezTo>
                    <a:pt x="496358" y="1027641"/>
                    <a:pt x="501650" y="1093258"/>
                    <a:pt x="496887" y="1115483"/>
                  </a:cubicBezTo>
                  <a:cubicBezTo>
                    <a:pt x="492125" y="1137708"/>
                    <a:pt x="483658" y="1135062"/>
                    <a:pt x="474662" y="1140883"/>
                  </a:cubicBezTo>
                  <a:cubicBezTo>
                    <a:pt x="465666" y="1146704"/>
                    <a:pt x="449262" y="1151996"/>
                    <a:pt x="442912" y="1150408"/>
                  </a:cubicBezTo>
                  <a:cubicBezTo>
                    <a:pt x="436562" y="1148821"/>
                    <a:pt x="448204" y="1138237"/>
                    <a:pt x="436562" y="1131358"/>
                  </a:cubicBezTo>
                  <a:cubicBezTo>
                    <a:pt x="424920" y="1124479"/>
                    <a:pt x="387350" y="1120246"/>
                    <a:pt x="373062" y="1109133"/>
                  </a:cubicBezTo>
                  <a:cubicBezTo>
                    <a:pt x="358775" y="1098021"/>
                    <a:pt x="350308" y="1075795"/>
                    <a:pt x="350837" y="1064683"/>
                  </a:cubicBezTo>
                  <a:cubicBezTo>
                    <a:pt x="351366" y="1053571"/>
                    <a:pt x="384174" y="1053041"/>
                    <a:pt x="376237" y="1042458"/>
                  </a:cubicBezTo>
                  <a:cubicBezTo>
                    <a:pt x="368300" y="1031875"/>
                    <a:pt x="325966" y="1005416"/>
                    <a:pt x="303212" y="1001183"/>
                  </a:cubicBezTo>
                  <a:cubicBezTo>
                    <a:pt x="280458" y="996950"/>
                    <a:pt x="257174" y="1014941"/>
                    <a:pt x="239712" y="1017058"/>
                  </a:cubicBezTo>
                  <a:cubicBezTo>
                    <a:pt x="222250" y="1019175"/>
                    <a:pt x="211137" y="1016529"/>
                    <a:pt x="198437" y="1013883"/>
                  </a:cubicBezTo>
                  <a:cubicBezTo>
                    <a:pt x="185737" y="1011237"/>
                    <a:pt x="174624" y="1000654"/>
                    <a:pt x="163512" y="1001183"/>
                  </a:cubicBezTo>
                  <a:cubicBezTo>
                    <a:pt x="152400" y="1001712"/>
                    <a:pt x="143933" y="1019175"/>
                    <a:pt x="131762" y="1017058"/>
                  </a:cubicBezTo>
                  <a:cubicBezTo>
                    <a:pt x="119591" y="1014941"/>
                    <a:pt x="103716" y="995891"/>
                    <a:pt x="90487" y="988483"/>
                  </a:cubicBezTo>
                  <a:cubicBezTo>
                    <a:pt x="77258" y="981075"/>
                    <a:pt x="65616" y="973137"/>
                    <a:pt x="52387" y="972608"/>
                  </a:cubicBezTo>
                  <a:cubicBezTo>
                    <a:pt x="39158" y="972079"/>
                    <a:pt x="16404" y="991658"/>
                    <a:pt x="11112" y="985308"/>
                  </a:cubicBezTo>
                  <a:cubicBezTo>
                    <a:pt x="5820" y="978958"/>
                    <a:pt x="8466" y="947208"/>
                    <a:pt x="20637" y="934508"/>
                  </a:cubicBezTo>
                  <a:cubicBezTo>
                    <a:pt x="32808" y="921808"/>
                    <a:pt x="74612" y="922337"/>
                    <a:pt x="84137" y="909108"/>
                  </a:cubicBezTo>
                  <a:cubicBezTo>
                    <a:pt x="93662" y="895879"/>
                    <a:pt x="82020" y="869420"/>
                    <a:pt x="77787" y="855133"/>
                  </a:cubicBezTo>
                  <a:cubicBezTo>
                    <a:pt x="73554" y="840846"/>
                    <a:pt x="63500" y="833966"/>
                    <a:pt x="58737" y="823383"/>
                  </a:cubicBezTo>
                  <a:cubicBezTo>
                    <a:pt x="53975" y="812800"/>
                    <a:pt x="46037" y="801158"/>
                    <a:pt x="49212" y="791633"/>
                  </a:cubicBezTo>
                  <a:cubicBezTo>
                    <a:pt x="52387" y="782108"/>
                    <a:pt x="73554" y="778404"/>
                    <a:pt x="77787" y="766233"/>
                  </a:cubicBezTo>
                  <a:cubicBezTo>
                    <a:pt x="82020" y="754062"/>
                    <a:pt x="71966" y="730250"/>
                    <a:pt x="74612" y="718608"/>
                  </a:cubicBezTo>
                  <a:cubicBezTo>
                    <a:pt x="77258" y="706966"/>
                    <a:pt x="98954" y="705379"/>
                    <a:pt x="93662" y="696383"/>
                  </a:cubicBezTo>
                  <a:cubicBezTo>
                    <a:pt x="88370" y="687387"/>
                    <a:pt x="50270" y="678391"/>
                    <a:pt x="42862" y="664633"/>
                  </a:cubicBezTo>
                  <a:cubicBezTo>
                    <a:pt x="35454" y="650875"/>
                    <a:pt x="53975" y="626533"/>
                    <a:pt x="49212" y="613833"/>
                  </a:cubicBezTo>
                  <a:cubicBezTo>
                    <a:pt x="44449" y="601133"/>
                    <a:pt x="22224" y="606954"/>
                    <a:pt x="14287" y="588433"/>
                  </a:cubicBezTo>
                  <a:cubicBezTo>
                    <a:pt x="6350" y="569912"/>
                    <a:pt x="0" y="527579"/>
                    <a:pt x="1587" y="502708"/>
                  </a:cubicBezTo>
                  <a:cubicBezTo>
                    <a:pt x="3175" y="477837"/>
                    <a:pt x="8466" y="455612"/>
                    <a:pt x="23812" y="439208"/>
                  </a:cubicBezTo>
                  <a:cubicBezTo>
                    <a:pt x="39158" y="422804"/>
                    <a:pt x="74083" y="409575"/>
                    <a:pt x="93662" y="404283"/>
                  </a:cubicBezTo>
                  <a:cubicBezTo>
                    <a:pt x="113241" y="398991"/>
                    <a:pt x="131233" y="400050"/>
                    <a:pt x="141287" y="407458"/>
                  </a:cubicBezTo>
                  <a:cubicBezTo>
                    <a:pt x="151341" y="414866"/>
                    <a:pt x="151341" y="439737"/>
                    <a:pt x="153987" y="448733"/>
                  </a:cubicBezTo>
                  <a:cubicBezTo>
                    <a:pt x="156633" y="457729"/>
                    <a:pt x="151870" y="457200"/>
                    <a:pt x="157162" y="461433"/>
                  </a:cubicBezTo>
                  <a:cubicBezTo>
                    <a:pt x="162454" y="465666"/>
                    <a:pt x="173037" y="476250"/>
                    <a:pt x="185737" y="474133"/>
                  </a:cubicBezTo>
                  <a:cubicBezTo>
                    <a:pt x="198437" y="472016"/>
                    <a:pt x="219075" y="454025"/>
                    <a:pt x="233362" y="448733"/>
                  </a:cubicBezTo>
                  <a:cubicBezTo>
                    <a:pt x="247649" y="443441"/>
                    <a:pt x="259820" y="455083"/>
                    <a:pt x="271462" y="442383"/>
                  </a:cubicBezTo>
                  <a:cubicBezTo>
                    <a:pt x="283104" y="429683"/>
                    <a:pt x="305858" y="391583"/>
                    <a:pt x="303212" y="372533"/>
                  </a:cubicBezTo>
                  <a:cubicBezTo>
                    <a:pt x="300566" y="353483"/>
                    <a:pt x="258762" y="343429"/>
                    <a:pt x="255587" y="328083"/>
                  </a:cubicBezTo>
                  <a:cubicBezTo>
                    <a:pt x="252412" y="312737"/>
                    <a:pt x="275695" y="289983"/>
                    <a:pt x="284162" y="280458"/>
                  </a:cubicBezTo>
                  <a:cubicBezTo>
                    <a:pt x="292629" y="270933"/>
                    <a:pt x="300037" y="278341"/>
                    <a:pt x="306387" y="270933"/>
                  </a:cubicBezTo>
                  <a:cubicBezTo>
                    <a:pt x="312737" y="263525"/>
                    <a:pt x="313795" y="246591"/>
                    <a:pt x="322262" y="236008"/>
                  </a:cubicBezTo>
                  <a:cubicBezTo>
                    <a:pt x="330729" y="225425"/>
                    <a:pt x="354012" y="215900"/>
                    <a:pt x="357187" y="207433"/>
                  </a:cubicBezTo>
                  <a:cubicBezTo>
                    <a:pt x="360362" y="198966"/>
                    <a:pt x="337079" y="193675"/>
                    <a:pt x="341312" y="185208"/>
                  </a:cubicBezTo>
                  <a:cubicBezTo>
                    <a:pt x="345545" y="176741"/>
                    <a:pt x="379412" y="167746"/>
                    <a:pt x="382587" y="156633"/>
                  </a:cubicBezTo>
                  <a:cubicBezTo>
                    <a:pt x="385762" y="145520"/>
                    <a:pt x="367770" y="130704"/>
                    <a:pt x="360362" y="118533"/>
                  </a:cubicBezTo>
                  <a:cubicBezTo>
                    <a:pt x="352954" y="106362"/>
                    <a:pt x="341312" y="95250"/>
                    <a:pt x="338137" y="83608"/>
                  </a:cubicBezTo>
                  <a:cubicBezTo>
                    <a:pt x="334962" y="71966"/>
                    <a:pt x="335491" y="21166"/>
                    <a:pt x="350837" y="10583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3983038" y="3107532"/>
              <a:ext cx="579437" cy="600869"/>
            </a:xfrm>
            <a:custGeom>
              <a:avLst/>
              <a:gdLst>
                <a:gd name="connsiteX0" fmla="*/ 41275 w 579437"/>
                <a:gd name="connsiteY0" fmla="*/ 254793 h 600869"/>
                <a:gd name="connsiteX1" fmla="*/ 3175 w 579437"/>
                <a:gd name="connsiteY1" fmla="*/ 178593 h 600869"/>
                <a:gd name="connsiteX2" fmla="*/ 60325 w 579437"/>
                <a:gd name="connsiteY2" fmla="*/ 130968 h 600869"/>
                <a:gd name="connsiteX3" fmla="*/ 88900 w 579437"/>
                <a:gd name="connsiteY3" fmla="*/ 78581 h 600869"/>
                <a:gd name="connsiteX4" fmla="*/ 141287 w 579437"/>
                <a:gd name="connsiteY4" fmla="*/ 92868 h 600869"/>
                <a:gd name="connsiteX5" fmla="*/ 146050 w 579437"/>
                <a:gd name="connsiteY5" fmla="*/ 97631 h 600869"/>
                <a:gd name="connsiteX6" fmla="*/ 146050 w 579437"/>
                <a:gd name="connsiteY6" fmla="*/ 40481 h 600869"/>
                <a:gd name="connsiteX7" fmla="*/ 174625 w 579437"/>
                <a:gd name="connsiteY7" fmla="*/ 40481 h 600869"/>
                <a:gd name="connsiteX8" fmla="*/ 184150 w 579437"/>
                <a:gd name="connsiteY8" fmla="*/ 2381 h 600869"/>
                <a:gd name="connsiteX9" fmla="*/ 236537 w 579437"/>
                <a:gd name="connsiteY9" fmla="*/ 26193 h 600869"/>
                <a:gd name="connsiteX10" fmla="*/ 274637 w 579437"/>
                <a:gd name="connsiteY10" fmla="*/ 7143 h 600869"/>
                <a:gd name="connsiteX11" fmla="*/ 312737 w 579437"/>
                <a:gd name="connsiteY11" fmla="*/ 59531 h 600869"/>
                <a:gd name="connsiteX12" fmla="*/ 369887 w 579437"/>
                <a:gd name="connsiteY12" fmla="*/ 64293 h 600869"/>
                <a:gd name="connsiteX13" fmla="*/ 388937 w 579437"/>
                <a:gd name="connsiteY13" fmla="*/ 64293 h 600869"/>
                <a:gd name="connsiteX14" fmla="*/ 469900 w 579437"/>
                <a:gd name="connsiteY14" fmla="*/ 121443 h 600869"/>
                <a:gd name="connsiteX15" fmla="*/ 536575 w 579437"/>
                <a:gd name="connsiteY15" fmla="*/ 121443 h 600869"/>
                <a:gd name="connsiteX16" fmla="*/ 579437 w 579437"/>
                <a:gd name="connsiteY16" fmla="*/ 150018 h 600869"/>
                <a:gd name="connsiteX17" fmla="*/ 579437 w 579437"/>
                <a:gd name="connsiteY17" fmla="*/ 150018 h 600869"/>
                <a:gd name="connsiteX18" fmla="*/ 198437 w 579437"/>
                <a:gd name="connsiteY18" fmla="*/ 545306 h 600869"/>
                <a:gd name="connsiteX19" fmla="*/ 212725 w 579437"/>
                <a:gd name="connsiteY19" fmla="*/ 483393 h 600869"/>
                <a:gd name="connsiteX20" fmla="*/ 169862 w 579437"/>
                <a:gd name="connsiteY20" fmla="*/ 478631 h 600869"/>
                <a:gd name="connsiteX21" fmla="*/ 165100 w 579437"/>
                <a:gd name="connsiteY21" fmla="*/ 407193 h 600869"/>
                <a:gd name="connsiteX22" fmla="*/ 165100 w 579437"/>
                <a:gd name="connsiteY22" fmla="*/ 388143 h 600869"/>
                <a:gd name="connsiteX23" fmla="*/ 122237 w 579437"/>
                <a:gd name="connsiteY23" fmla="*/ 383381 h 600869"/>
                <a:gd name="connsiteX24" fmla="*/ 165100 w 579437"/>
                <a:gd name="connsiteY24" fmla="*/ 340518 h 600869"/>
                <a:gd name="connsiteX25" fmla="*/ 131762 w 579437"/>
                <a:gd name="connsiteY25" fmla="*/ 264318 h 600869"/>
                <a:gd name="connsiteX26" fmla="*/ 98425 w 579437"/>
                <a:gd name="connsiteY26" fmla="*/ 245268 h 600869"/>
                <a:gd name="connsiteX27" fmla="*/ 41275 w 579437"/>
                <a:gd name="connsiteY27" fmla="*/ 254793 h 60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9437" h="600869">
                  <a:moveTo>
                    <a:pt x="41275" y="254793"/>
                  </a:moveTo>
                  <a:cubicBezTo>
                    <a:pt x="25400" y="243681"/>
                    <a:pt x="0" y="199231"/>
                    <a:pt x="3175" y="178593"/>
                  </a:cubicBezTo>
                  <a:cubicBezTo>
                    <a:pt x="6350" y="157956"/>
                    <a:pt x="46038" y="147637"/>
                    <a:pt x="60325" y="130968"/>
                  </a:cubicBezTo>
                  <a:cubicBezTo>
                    <a:pt x="74612" y="114299"/>
                    <a:pt x="75406" y="84931"/>
                    <a:pt x="88900" y="78581"/>
                  </a:cubicBezTo>
                  <a:cubicBezTo>
                    <a:pt x="102394" y="72231"/>
                    <a:pt x="131762" y="89693"/>
                    <a:pt x="141287" y="92868"/>
                  </a:cubicBezTo>
                  <a:cubicBezTo>
                    <a:pt x="150812" y="96043"/>
                    <a:pt x="145256" y="106362"/>
                    <a:pt x="146050" y="97631"/>
                  </a:cubicBezTo>
                  <a:cubicBezTo>
                    <a:pt x="146844" y="88900"/>
                    <a:pt x="141287" y="50006"/>
                    <a:pt x="146050" y="40481"/>
                  </a:cubicBezTo>
                  <a:cubicBezTo>
                    <a:pt x="150813" y="30956"/>
                    <a:pt x="168275" y="46831"/>
                    <a:pt x="174625" y="40481"/>
                  </a:cubicBezTo>
                  <a:cubicBezTo>
                    <a:pt x="180975" y="34131"/>
                    <a:pt x="173831" y="4762"/>
                    <a:pt x="184150" y="2381"/>
                  </a:cubicBezTo>
                  <a:cubicBezTo>
                    <a:pt x="194469" y="0"/>
                    <a:pt x="221456" y="25399"/>
                    <a:pt x="236537" y="26193"/>
                  </a:cubicBezTo>
                  <a:cubicBezTo>
                    <a:pt x="251618" y="26987"/>
                    <a:pt x="261937" y="1587"/>
                    <a:pt x="274637" y="7143"/>
                  </a:cubicBezTo>
                  <a:cubicBezTo>
                    <a:pt x="287337" y="12699"/>
                    <a:pt x="296862" y="50006"/>
                    <a:pt x="312737" y="59531"/>
                  </a:cubicBezTo>
                  <a:cubicBezTo>
                    <a:pt x="328612" y="69056"/>
                    <a:pt x="357187" y="63499"/>
                    <a:pt x="369887" y="64293"/>
                  </a:cubicBezTo>
                  <a:cubicBezTo>
                    <a:pt x="382587" y="65087"/>
                    <a:pt x="372268" y="54768"/>
                    <a:pt x="388937" y="64293"/>
                  </a:cubicBezTo>
                  <a:cubicBezTo>
                    <a:pt x="405606" y="73818"/>
                    <a:pt x="445294" y="111918"/>
                    <a:pt x="469900" y="121443"/>
                  </a:cubicBezTo>
                  <a:cubicBezTo>
                    <a:pt x="494506" y="130968"/>
                    <a:pt x="518319" y="116681"/>
                    <a:pt x="536575" y="121443"/>
                  </a:cubicBezTo>
                  <a:cubicBezTo>
                    <a:pt x="554831" y="126205"/>
                    <a:pt x="579437" y="150018"/>
                    <a:pt x="579437" y="150018"/>
                  </a:cubicBezTo>
                  <a:lnTo>
                    <a:pt x="579437" y="150018"/>
                  </a:lnTo>
                  <a:cubicBezTo>
                    <a:pt x="515937" y="215899"/>
                    <a:pt x="259556" y="489744"/>
                    <a:pt x="198437" y="545306"/>
                  </a:cubicBezTo>
                  <a:cubicBezTo>
                    <a:pt x="137318" y="600869"/>
                    <a:pt x="217487" y="494505"/>
                    <a:pt x="212725" y="483393"/>
                  </a:cubicBezTo>
                  <a:cubicBezTo>
                    <a:pt x="207963" y="472281"/>
                    <a:pt x="177799" y="491331"/>
                    <a:pt x="169862" y="478631"/>
                  </a:cubicBezTo>
                  <a:cubicBezTo>
                    <a:pt x="161925" y="465931"/>
                    <a:pt x="165894" y="422274"/>
                    <a:pt x="165100" y="407193"/>
                  </a:cubicBezTo>
                  <a:cubicBezTo>
                    <a:pt x="164306" y="392112"/>
                    <a:pt x="172244" y="392112"/>
                    <a:pt x="165100" y="388143"/>
                  </a:cubicBezTo>
                  <a:cubicBezTo>
                    <a:pt x="157956" y="384174"/>
                    <a:pt x="122237" y="391318"/>
                    <a:pt x="122237" y="383381"/>
                  </a:cubicBezTo>
                  <a:cubicBezTo>
                    <a:pt x="122237" y="375444"/>
                    <a:pt x="163513" y="360362"/>
                    <a:pt x="165100" y="340518"/>
                  </a:cubicBezTo>
                  <a:cubicBezTo>
                    <a:pt x="166688" y="320674"/>
                    <a:pt x="142875" y="280193"/>
                    <a:pt x="131762" y="264318"/>
                  </a:cubicBezTo>
                  <a:cubicBezTo>
                    <a:pt x="120650" y="248443"/>
                    <a:pt x="107156" y="249237"/>
                    <a:pt x="98425" y="245268"/>
                  </a:cubicBezTo>
                  <a:cubicBezTo>
                    <a:pt x="89694" y="241299"/>
                    <a:pt x="57150" y="265906"/>
                    <a:pt x="41275" y="25479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sp>
          <p:nvSpPr>
            <p:cNvPr id="126" name="TextBox 53"/>
            <p:cNvSpPr txBox="1">
              <a:spLocks noChangeArrowheads="1"/>
            </p:cNvSpPr>
            <p:nvPr/>
          </p:nvSpPr>
          <p:spPr bwMode="auto">
            <a:xfrm>
              <a:off x="4361457" y="3407592"/>
              <a:ext cx="781888" cy="49909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700" b="1" dirty="0" smtClean="0"/>
                <a:t>КУРСКИЙ РАЙОН</a:t>
              </a:r>
              <a:endParaRPr lang="ru-RU" sz="700" b="1" dirty="0"/>
            </a:p>
          </p:txBody>
        </p:sp>
      </p:grpSp>
      <p:sp>
        <p:nvSpPr>
          <p:cNvPr id="128" name="Прямоугольник 127"/>
          <p:cNvSpPr/>
          <p:nvPr/>
        </p:nvSpPr>
        <p:spPr>
          <a:xfrm>
            <a:off x="5580112" y="2060848"/>
            <a:ext cx="4932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ЦРБ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2000" dirty="0" smtClean="0">
                <a:solidFill>
                  <a:srgbClr val="EE6E04"/>
                </a:solidFill>
                <a:latin typeface="Arial Black" pitchFamily="34" charset="0"/>
              </a:rPr>
              <a:t>1</a:t>
            </a:r>
          </a:p>
          <a:p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врачебных </a:t>
            </a: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амбулаторий  </a:t>
            </a:r>
            <a:r>
              <a:rPr lang="ru-RU" sz="2000" dirty="0" smtClean="0">
                <a:solidFill>
                  <a:srgbClr val="EE6E04"/>
                </a:solidFill>
                <a:latin typeface="Arial Black" pitchFamily="34" charset="0"/>
              </a:rPr>
              <a:t>3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офисы </a:t>
            </a: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врачей общей практики  </a:t>
            </a:r>
            <a:r>
              <a:rPr lang="ru-RU" sz="2400" dirty="0" smtClean="0">
                <a:solidFill>
                  <a:srgbClr val="EE6E04"/>
                </a:solidFill>
                <a:latin typeface="Arial Black" pitchFamily="34" charset="0"/>
              </a:rPr>
              <a:t>2</a:t>
            </a:r>
            <a:endParaRPr lang="ru-RU" sz="2000" dirty="0" smtClean="0"/>
          </a:p>
          <a:p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ФАП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2000" dirty="0" smtClean="0">
                <a:solidFill>
                  <a:srgbClr val="EE6E04"/>
                </a:solidFill>
                <a:latin typeface="Arial Black" pitchFamily="34" charset="0"/>
              </a:rPr>
              <a:t>34</a:t>
            </a:r>
            <a:endParaRPr lang="ru-RU" sz="2000" dirty="0" smtClean="0"/>
          </a:p>
          <a:p>
            <a:endParaRPr lang="ru-RU" sz="2400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539552" y="5157192"/>
            <a:ext cx="3129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6600"/>
                </a:solidFill>
                <a:latin typeface="Arial Black" pitchFamily="34" charset="0"/>
              </a:rPr>
              <a:t>57 720 чел.</a:t>
            </a:r>
            <a:endParaRPr lang="ru-RU" sz="3600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539552" y="4653136"/>
            <a:ext cx="3228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Arial Black" pitchFamily="34" charset="0"/>
              </a:rPr>
              <a:t>Курский район</a:t>
            </a:r>
            <a:endParaRPr lang="ru-RU" sz="2800" dirty="0"/>
          </a:p>
        </p:txBody>
      </p:sp>
      <p:sp>
        <p:nvSpPr>
          <p:cNvPr id="131" name="Штриховая стрелка вправо 130"/>
          <p:cNvSpPr/>
          <p:nvPr/>
        </p:nvSpPr>
        <p:spPr>
          <a:xfrm rot="5400000">
            <a:off x="7488324" y="3681028"/>
            <a:ext cx="576064" cy="936104"/>
          </a:xfrm>
          <a:prstGeom prst="strip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5580112" y="4509120"/>
            <a:ext cx="493204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ЦРБ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2000" dirty="0" smtClean="0">
                <a:solidFill>
                  <a:srgbClr val="EE6E04"/>
                </a:solidFill>
                <a:latin typeface="Arial Black" pitchFamily="34" charset="0"/>
              </a:rPr>
              <a:t>1</a:t>
            </a:r>
          </a:p>
          <a:p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врачебных амбулаторий  </a:t>
            </a:r>
            <a:r>
              <a:rPr lang="ru-RU" sz="2000" dirty="0" smtClean="0">
                <a:solidFill>
                  <a:srgbClr val="EE6E04"/>
                </a:solidFill>
                <a:latin typeface="Arial Black" pitchFamily="34" charset="0"/>
              </a:rPr>
              <a:t>3</a:t>
            </a: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800" b="1" dirty="0" smtClean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офисы (кабинеты)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врачей общей практики  </a:t>
            </a:r>
            <a:r>
              <a:rPr lang="en-US" sz="2000" dirty="0" smtClean="0">
                <a:solidFill>
                  <a:srgbClr val="EE6E04"/>
                </a:solidFill>
                <a:latin typeface="Arial Black" pitchFamily="34" charset="0"/>
              </a:rPr>
              <a:t>25 (+23)</a:t>
            </a: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1A4652"/>
              </a:solidFill>
              <a:latin typeface="Bahnschrift Condensed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1A4652"/>
                </a:solidFill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ФАП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en-US" sz="2000" dirty="0" smtClean="0">
                <a:solidFill>
                  <a:srgbClr val="EE6E04"/>
                </a:solidFill>
                <a:latin typeface="Arial Black" pitchFamily="34" charset="0"/>
              </a:rPr>
              <a:t>11</a:t>
            </a:r>
            <a:endParaRPr lang="ru-RU" sz="2000" dirty="0" smtClean="0"/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EE6E04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EE6E04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endParaRPr lang="ru-RU" sz="2400" dirty="0"/>
          </a:p>
        </p:txBody>
      </p:sp>
      <p:sp>
        <p:nvSpPr>
          <p:cNvPr id="133" name="Полилиния 132"/>
          <p:cNvSpPr/>
          <p:nvPr/>
        </p:nvSpPr>
        <p:spPr>
          <a:xfrm>
            <a:off x="2273399" y="2583180"/>
            <a:ext cx="264061" cy="226958"/>
          </a:xfrm>
          <a:custGeom>
            <a:avLst/>
            <a:gdLst>
              <a:gd name="connsiteX0" fmla="*/ 264061 w 264061"/>
              <a:gd name="connsiteY0" fmla="*/ 0 h 226958"/>
              <a:gd name="connsiteX1" fmla="*/ 241201 w 264061"/>
              <a:gd name="connsiteY1" fmla="*/ 15240 h 226958"/>
              <a:gd name="connsiteX2" fmla="*/ 195481 w 264061"/>
              <a:gd name="connsiteY2" fmla="*/ 38100 h 226958"/>
              <a:gd name="connsiteX3" fmla="*/ 126901 w 264061"/>
              <a:gd name="connsiteY3" fmla="*/ 99060 h 226958"/>
              <a:gd name="connsiteX4" fmla="*/ 65941 w 264061"/>
              <a:gd name="connsiteY4" fmla="*/ 152400 h 226958"/>
              <a:gd name="connsiteX5" fmla="*/ 43081 w 264061"/>
              <a:gd name="connsiteY5" fmla="*/ 175260 h 226958"/>
              <a:gd name="connsiteX6" fmla="*/ 20221 w 264061"/>
              <a:gd name="connsiteY6" fmla="*/ 205740 h 22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061" h="226958">
                <a:moveTo>
                  <a:pt x="264061" y="0"/>
                </a:moveTo>
                <a:cubicBezTo>
                  <a:pt x="256441" y="5080"/>
                  <a:pt x="249392" y="11144"/>
                  <a:pt x="241201" y="15240"/>
                </a:cubicBezTo>
                <a:cubicBezTo>
                  <a:pt x="210939" y="30371"/>
                  <a:pt x="223558" y="13142"/>
                  <a:pt x="195481" y="38100"/>
                </a:cubicBezTo>
                <a:cubicBezTo>
                  <a:pt x="117187" y="107694"/>
                  <a:pt x="178783" y="64472"/>
                  <a:pt x="126901" y="99060"/>
                </a:cubicBezTo>
                <a:cubicBezTo>
                  <a:pt x="83721" y="163830"/>
                  <a:pt x="154841" y="63500"/>
                  <a:pt x="65941" y="152400"/>
                </a:cubicBezTo>
                <a:cubicBezTo>
                  <a:pt x="58321" y="160020"/>
                  <a:pt x="49980" y="166981"/>
                  <a:pt x="43081" y="175260"/>
                </a:cubicBezTo>
                <a:cubicBezTo>
                  <a:pt x="0" y="226958"/>
                  <a:pt x="44455" y="181506"/>
                  <a:pt x="20221" y="205740"/>
                </a:cubicBezTo>
              </a:path>
            </a:pathLst>
          </a:cu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5580112" y="1556792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EE6E04"/>
                </a:solidFill>
                <a:latin typeface="Arial Black" pitchFamily="34" charset="0"/>
              </a:rPr>
              <a:t>2019</a:t>
            </a:r>
            <a:endParaRPr lang="ru-RU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5652120" y="4077072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EE6E04"/>
                </a:solidFill>
                <a:latin typeface="Arial Black" pitchFamily="34" charset="0"/>
              </a:rPr>
              <a:t>2020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95536" y="188640"/>
            <a:ext cx="5400600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768752" cy="588680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b="1" cap="none" dirty="0" smtClean="0">
                <a:ln>
                  <a:noFill/>
                </a:ln>
                <a:solidFill>
                  <a:schemeClr val="bg1"/>
                </a:solidFill>
                <a:latin typeface="Arial Narrow" pitchFamily="34" charset="0"/>
              </a:rPr>
              <a:t>решение</a:t>
            </a:r>
            <a:endParaRPr lang="ru-RU" sz="3200" b="1" cap="none" dirty="0">
              <a:ln>
                <a:noFill/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576px-Coat_of_Arms_of_Kursk_ob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88640"/>
            <a:ext cx="877826" cy="912878"/>
          </a:xfrm>
          <a:prstGeom prst="rect">
            <a:avLst/>
          </a:prstGeom>
        </p:spPr>
      </p:pic>
      <p:pic>
        <p:nvPicPr>
          <p:cNvPr id="10" name="Рисунок 9" descr="6_07%20ryuginrnprhrbrsf%2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20688"/>
            <a:ext cx="1030608" cy="648072"/>
          </a:xfrm>
          <a:prstGeom prst="rect">
            <a:avLst/>
          </a:prstGeom>
          <a:ln w="38100" cap="sq">
            <a:solidFill>
              <a:schemeClr val="bg1"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CF7-B942-4414-99F4-52EB90EF843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908720"/>
            <a:ext cx="633670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EE6E04"/>
                </a:solidFill>
                <a:latin typeface="Bahnschrift Condensed" pitchFamily="34" charset="0"/>
              </a:rPr>
              <a:t>организация работы выездных мобильных бригад и мобильных комплексов и доставке лиц старше 65 лет в МО</a:t>
            </a:r>
            <a:endParaRPr lang="ru-RU" sz="2400" dirty="0">
              <a:solidFill>
                <a:srgbClr val="EE6E04"/>
              </a:solidFill>
              <a:latin typeface="Bahnschrift Condensed" pitchFamily="34" charset="0"/>
            </a:endParaRPr>
          </a:p>
        </p:txBody>
      </p:sp>
      <p:grpSp>
        <p:nvGrpSpPr>
          <p:cNvPr id="13" name="Группа 39"/>
          <p:cNvGrpSpPr/>
          <p:nvPr/>
        </p:nvGrpSpPr>
        <p:grpSpPr>
          <a:xfrm>
            <a:off x="4860032" y="4869160"/>
            <a:ext cx="3485354" cy="646331"/>
            <a:chOff x="519067" y="5877272"/>
            <a:chExt cx="3485354" cy="646331"/>
          </a:xfrm>
        </p:grpSpPr>
        <p:pic>
          <p:nvPicPr>
            <p:cNvPr id="41" name="Рисунок 40" descr="!6.png"/>
            <p:cNvPicPr>
              <a:picLocks noChangeAspect="1"/>
            </p:cNvPicPr>
            <p:nvPr/>
          </p:nvPicPr>
          <p:blipFill>
            <a:blip r:embed="rId4" cstate="print">
              <a:grayscl/>
              <a:lum bright="10000"/>
            </a:blip>
            <a:stretch>
              <a:fillRect/>
            </a:stretch>
          </p:blipFill>
          <p:spPr>
            <a:xfrm>
              <a:off x="519067" y="5949280"/>
              <a:ext cx="647451" cy="504056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1187624" y="5877272"/>
              <a:ext cx="28167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265,944 млн.руб. </a:t>
              </a:r>
            </a:p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Bahnschrift Condensed" pitchFamily="34" charset="0"/>
                </a:rPr>
                <a:t>87,500 млн. руб.  из них бюджет КО</a:t>
              </a:r>
              <a:endParaRPr lang="ru-RU" dirty="0"/>
            </a:p>
          </p:txBody>
        </p:sp>
      </p:grpSp>
      <p:grpSp>
        <p:nvGrpSpPr>
          <p:cNvPr id="14" name="Группа 9"/>
          <p:cNvGrpSpPr/>
          <p:nvPr/>
        </p:nvGrpSpPr>
        <p:grpSpPr>
          <a:xfrm>
            <a:off x="395536" y="2492896"/>
            <a:ext cx="2520281" cy="1501950"/>
            <a:chOff x="981293" y="3172141"/>
            <a:chExt cx="2302176" cy="103120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310175" y="3567653"/>
              <a:ext cx="1973294" cy="198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endParaRPr lang="ru-RU" sz="1600" b="1" dirty="0">
                <a:solidFill>
                  <a:schemeClr val="accent2">
                    <a:lumMod val="50000"/>
                  </a:schemeClr>
                </a:solidFill>
                <a:latin typeface="Bahnschrift Condensed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981293" y="3172141"/>
              <a:ext cx="1449930" cy="1031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b="1" dirty="0" smtClean="0">
                  <a:solidFill>
                    <a:srgbClr val="FF6600"/>
                  </a:solidFill>
                  <a:latin typeface="Arial Black" pitchFamily="34" charset="0"/>
                </a:rPr>
                <a:t>34</a:t>
              </a:r>
              <a:r>
                <a:rPr lang="ru-RU" sz="3200" b="1" dirty="0" smtClean="0">
                  <a:solidFill>
                    <a:srgbClr val="FF6600"/>
                  </a:solidFill>
                  <a:latin typeface="Arial Black" pitchFamily="34" charset="0"/>
                </a:rPr>
                <a:t> </a:t>
              </a:r>
            </a:p>
            <a:p>
              <a:pPr>
                <a:lnSpc>
                  <a:spcPct val="80000"/>
                </a:lnSpc>
              </a:pPr>
              <a:r>
                <a:rPr lang="ru-RU" sz="1600" b="1" dirty="0" smtClean="0">
                  <a:solidFill>
                    <a:srgbClr val="FF6600"/>
                  </a:solidFill>
                  <a:latin typeface="Arial Black" pitchFamily="34" charset="0"/>
                </a:rPr>
                <a:t>мобильных </a:t>
              </a:r>
            </a:p>
            <a:p>
              <a:pPr>
                <a:lnSpc>
                  <a:spcPct val="80000"/>
                </a:lnSpc>
              </a:pPr>
              <a:r>
                <a:rPr lang="ru-RU" sz="1600" b="1" dirty="0" smtClean="0">
                  <a:solidFill>
                    <a:srgbClr val="FF6600"/>
                  </a:solidFill>
                  <a:latin typeface="Arial Black" pitchFamily="34" charset="0"/>
                </a:rPr>
                <a:t>комплекса</a:t>
              </a:r>
              <a:endParaRPr lang="ru-RU" sz="3200" dirty="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2339752" y="2276872"/>
          <a:ext cx="6096000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2248"/>
                <a:gridCol w="1224136"/>
                <a:gridCol w="1296144"/>
                <a:gridCol w="1343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Наименование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2018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2019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2020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2000" b="1" kern="1200" dirty="0" err="1" smtClean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флюорографа</a:t>
                      </a:r>
                      <a:endParaRPr lang="ru-RU" sz="2000" b="1" kern="1200" dirty="0">
                        <a:solidFill>
                          <a:srgbClr val="1A4652"/>
                        </a:solidFill>
                        <a:latin typeface="Bahnschrift Condensed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/>
                      <a:r>
                        <a:rPr lang="ru-RU" sz="2400" b="1" kern="1200" dirty="0" smtClean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kern="1200" dirty="0">
                        <a:solidFill>
                          <a:srgbClr val="1A4652"/>
                        </a:solidFill>
                        <a:latin typeface="Bahnschrift Condensed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/>
                      <a:endParaRPr lang="ru-RU" sz="2400" b="1" kern="1200" dirty="0">
                        <a:solidFill>
                          <a:srgbClr val="1A4652"/>
                        </a:solidFill>
                        <a:latin typeface="Bahnschrift Condensed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/>
                      <a:endParaRPr lang="ru-RU" sz="2400" b="1" kern="1200" dirty="0">
                        <a:solidFill>
                          <a:srgbClr val="1A4652"/>
                        </a:solidFill>
                        <a:latin typeface="Bahnschrift Condensed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2000" b="1" kern="1200" dirty="0" err="1" smtClean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маммограф</a:t>
                      </a:r>
                      <a:endParaRPr lang="ru-RU" sz="2000" b="1" kern="1200" dirty="0">
                        <a:solidFill>
                          <a:srgbClr val="1A4652"/>
                        </a:solidFill>
                        <a:latin typeface="Bahnschrift Condensed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/>
                      <a:r>
                        <a:rPr lang="ru-RU" sz="2400" b="1" kern="1200" dirty="0" smtClean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kern="1200" dirty="0">
                        <a:solidFill>
                          <a:srgbClr val="1A4652"/>
                        </a:solidFill>
                        <a:latin typeface="Bahnschrift Condensed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/>
                      <a:endParaRPr lang="ru-RU" sz="2400" b="1" kern="1200" dirty="0">
                        <a:solidFill>
                          <a:srgbClr val="1A4652"/>
                        </a:solidFill>
                        <a:latin typeface="Bahnschrift Condensed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/>
                      <a:r>
                        <a:rPr lang="ru-RU" sz="2400" b="1" kern="1200" dirty="0" smtClean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kern="1200" dirty="0">
                        <a:solidFill>
                          <a:srgbClr val="1A4652"/>
                        </a:solidFill>
                        <a:latin typeface="Bahnschrift Condensed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2000" b="1" kern="1200" dirty="0" smtClean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«Диагностика»</a:t>
                      </a:r>
                      <a:endParaRPr lang="ru-RU" sz="2000" b="1" kern="1200" dirty="0">
                        <a:solidFill>
                          <a:srgbClr val="1A4652"/>
                        </a:solidFill>
                        <a:latin typeface="Bahnschrift Condensed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/>
                      <a:r>
                        <a:rPr lang="ru-RU" sz="2400" b="1" kern="1200" dirty="0" smtClean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kern="1200" dirty="0">
                        <a:solidFill>
                          <a:srgbClr val="1A4652"/>
                        </a:solidFill>
                        <a:latin typeface="Bahnschrift Condensed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/>
                      <a:r>
                        <a:rPr lang="ru-RU" sz="2400" b="1" kern="1200" dirty="0" smtClean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400" b="1" kern="1200" dirty="0">
                        <a:solidFill>
                          <a:srgbClr val="1A4652"/>
                        </a:solidFill>
                        <a:latin typeface="Bahnschrift Condensed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fontAlgn="b" latinLnBrk="0" hangingPunct="1"/>
                      <a:r>
                        <a:rPr lang="ru-RU" sz="2400" b="1" kern="1200" dirty="0" smtClean="0">
                          <a:solidFill>
                            <a:srgbClr val="1A4652"/>
                          </a:solidFill>
                          <a:latin typeface="Bahnschrift Condensed" pitchFamily="34" charset="0"/>
                          <a:ea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kern="1200" dirty="0">
                        <a:solidFill>
                          <a:srgbClr val="1A4652"/>
                        </a:solidFill>
                        <a:latin typeface="Bahnschrift Condensed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2231</Words>
  <Application>Microsoft Office PowerPoint</Application>
  <PresentationFormat>Экран (4:3)</PresentationFormat>
  <Paragraphs>593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Стратегия развития здравоохранения Курской области</vt:lpstr>
      <vt:lpstr>демографические показатели</vt:lpstr>
      <vt:lpstr>Слайд 3</vt:lpstr>
      <vt:lpstr>проблемы</vt:lpstr>
      <vt:lpstr>проблемы</vt:lpstr>
      <vt:lpstr>решение</vt:lpstr>
      <vt:lpstr>решение</vt:lpstr>
      <vt:lpstr>решение</vt:lpstr>
      <vt:lpstr>решение</vt:lpstr>
      <vt:lpstr>решение</vt:lpstr>
      <vt:lpstr>решение</vt:lpstr>
      <vt:lpstr>проблемы</vt:lpstr>
      <vt:lpstr>решение</vt:lpstr>
      <vt:lpstr>проблемы</vt:lpstr>
      <vt:lpstr>проблемы</vt:lpstr>
      <vt:lpstr>решение</vt:lpstr>
      <vt:lpstr>решение</vt:lpstr>
      <vt:lpstr>решение</vt:lpstr>
      <vt:lpstr>проблемы</vt:lpstr>
      <vt:lpstr>проблемы</vt:lpstr>
      <vt:lpstr>проблемы</vt:lpstr>
      <vt:lpstr>проблемы</vt:lpstr>
      <vt:lpstr>проблемы</vt:lpstr>
      <vt:lpstr>проблемы</vt:lpstr>
      <vt:lpstr>финансовое обеспечение</vt:lpstr>
      <vt:lpstr>Слайд 26</vt:lpstr>
      <vt:lpstr>финансовое обеспечение</vt:lpstr>
      <vt:lpstr>финансовое обеспечение</vt:lpstr>
      <vt:lpstr>финансирование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Барановская</dc:creator>
  <cp:lastModifiedBy>Partstroy</cp:lastModifiedBy>
  <cp:revision>308</cp:revision>
  <dcterms:created xsi:type="dcterms:W3CDTF">2019-12-09T17:16:51Z</dcterms:created>
  <dcterms:modified xsi:type="dcterms:W3CDTF">2019-12-16T08:44:00Z</dcterms:modified>
</cp:coreProperties>
</file>